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7" r:id="rId2"/>
  </p:sldMasterIdLst>
  <p:handoutMasterIdLst>
    <p:handoutMasterId r:id="rId14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5F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60D218-0CFF-4B0D-B16D-25D6807F390A}" type="doc">
      <dgm:prSet loTypeId="urn:microsoft.com/office/officeart/2005/8/layout/list1" loCatId="list" qsTypeId="urn:microsoft.com/office/officeart/2005/8/quickstyle/simple1" qsCatId="simple" csTypeId="urn:microsoft.com/office/officeart/2005/8/colors/accent4_1" csCatId="accent4" phldr="1"/>
      <dgm:spPr/>
      <dgm:t>
        <a:bodyPr/>
        <a:lstStyle/>
        <a:p>
          <a:endParaRPr lang="ru-RU"/>
        </a:p>
      </dgm:t>
    </dgm:pt>
    <dgm:pt modelId="{6490A608-870F-4490-A480-2A1720AA6634}">
      <dgm:prSet phldrT="[Текст]" custT="1"/>
      <dgm:spPr/>
      <dgm:t>
        <a:bodyPr/>
        <a:lstStyle/>
        <a:p>
          <a:r>
            <a:rPr lang="ru-RU" sz="3200" dirty="0" smtClean="0"/>
            <a:t>Базовая школа в </a:t>
          </a:r>
          <a:r>
            <a:rPr lang="ru-RU" sz="3200" dirty="0" err="1" smtClean="0"/>
            <a:t>Чагодощенском</a:t>
          </a:r>
          <a:r>
            <a:rPr lang="ru-RU" sz="3200" dirty="0" smtClean="0"/>
            <a:t> МР</a:t>
          </a:r>
          <a:endParaRPr lang="ru-RU" sz="3200" dirty="0"/>
        </a:p>
      </dgm:t>
    </dgm:pt>
    <dgm:pt modelId="{9B5633DD-EBA5-4B4B-934B-A772F0083934}" type="parTrans" cxnId="{7D7C3B4B-FBAF-479A-B351-E12A6057C77A}">
      <dgm:prSet/>
      <dgm:spPr/>
      <dgm:t>
        <a:bodyPr/>
        <a:lstStyle/>
        <a:p>
          <a:endParaRPr lang="ru-RU"/>
        </a:p>
      </dgm:t>
    </dgm:pt>
    <dgm:pt modelId="{B1C01237-B822-4DAB-A2FB-1D0416D8C985}" type="sibTrans" cxnId="{7D7C3B4B-FBAF-479A-B351-E12A6057C77A}">
      <dgm:prSet/>
      <dgm:spPr/>
      <dgm:t>
        <a:bodyPr/>
        <a:lstStyle/>
        <a:p>
          <a:endParaRPr lang="ru-RU"/>
        </a:p>
      </dgm:t>
    </dgm:pt>
    <dgm:pt modelId="{56764DFC-5C4D-4761-8160-82BF21052ABF}">
      <dgm:prSet phldrT="[Текст]" custT="1"/>
      <dgm:spPr/>
      <dgm:t>
        <a:bodyPr/>
        <a:lstStyle/>
        <a:p>
          <a:r>
            <a:rPr lang="ru-RU" sz="2400" dirty="0" smtClean="0"/>
            <a:t>Контингент  - примерно 800 человек, а том числе дети с ОВЗ и инвалидностью</a:t>
          </a:r>
          <a:endParaRPr lang="ru-RU" sz="2400" dirty="0"/>
        </a:p>
      </dgm:t>
    </dgm:pt>
    <dgm:pt modelId="{54BE28F1-8FA1-4DBB-9679-A6F21909BFE7}" type="parTrans" cxnId="{F8F1DD17-7FF5-437B-AF43-71030B401C69}">
      <dgm:prSet/>
      <dgm:spPr/>
      <dgm:t>
        <a:bodyPr/>
        <a:lstStyle/>
        <a:p>
          <a:endParaRPr lang="ru-RU"/>
        </a:p>
      </dgm:t>
    </dgm:pt>
    <dgm:pt modelId="{EEB7EC61-EA96-485D-A918-C5CD288F6093}" type="sibTrans" cxnId="{F8F1DD17-7FF5-437B-AF43-71030B401C69}">
      <dgm:prSet/>
      <dgm:spPr/>
      <dgm:t>
        <a:bodyPr/>
        <a:lstStyle/>
        <a:p>
          <a:endParaRPr lang="ru-RU"/>
        </a:p>
      </dgm:t>
    </dgm:pt>
    <dgm:pt modelId="{D7C8F562-A4FB-4740-B9CC-B1E8C385BD27}">
      <dgm:prSet phldrT="[Текст]" custT="1"/>
      <dgm:spPr/>
      <dgm:t>
        <a:bodyPr/>
        <a:lstStyle/>
        <a:p>
          <a:r>
            <a:rPr lang="ru-RU" sz="2400" dirty="0" smtClean="0"/>
            <a:t>Четыре здания и два обособленных структурных подразделения</a:t>
          </a:r>
          <a:endParaRPr lang="ru-RU" sz="2400" dirty="0"/>
        </a:p>
      </dgm:t>
    </dgm:pt>
    <dgm:pt modelId="{A632A597-3820-47CC-8724-D8D5F09FF1FB}" type="sibTrans" cxnId="{B19E4847-5E8B-4525-8123-8BBB6D81B7EC}">
      <dgm:prSet/>
      <dgm:spPr/>
      <dgm:t>
        <a:bodyPr/>
        <a:lstStyle/>
        <a:p>
          <a:endParaRPr lang="ru-RU"/>
        </a:p>
      </dgm:t>
    </dgm:pt>
    <dgm:pt modelId="{0C3898D4-12C1-4D19-801C-6329ADC7E7D8}" type="parTrans" cxnId="{B19E4847-5E8B-4525-8123-8BBB6D81B7EC}">
      <dgm:prSet/>
      <dgm:spPr/>
      <dgm:t>
        <a:bodyPr/>
        <a:lstStyle/>
        <a:p>
          <a:endParaRPr lang="ru-RU"/>
        </a:p>
      </dgm:t>
    </dgm:pt>
    <dgm:pt modelId="{2C4BEB32-05F5-4902-9CFD-D048FDC637D8}">
      <dgm:prSet phldrT="[Текст]" custT="1"/>
      <dgm:spPr/>
      <dgm:t>
        <a:bodyPr/>
        <a:lstStyle/>
        <a:p>
          <a:r>
            <a:rPr lang="ru-RU" sz="2400" dirty="0" smtClean="0"/>
            <a:t>Служба сопровождения состоит из 2 специалистов: педагог-психолог и социальный педагог</a:t>
          </a:r>
          <a:endParaRPr lang="ru-RU" sz="2400" dirty="0"/>
        </a:p>
      </dgm:t>
    </dgm:pt>
    <dgm:pt modelId="{C7302CF8-5D07-4587-B716-BF9F1676E4D9}" type="parTrans" cxnId="{7C8D7F00-6A62-4327-9A75-A9D4F6ECFC77}">
      <dgm:prSet/>
      <dgm:spPr/>
      <dgm:t>
        <a:bodyPr/>
        <a:lstStyle/>
        <a:p>
          <a:endParaRPr lang="ru-RU"/>
        </a:p>
      </dgm:t>
    </dgm:pt>
    <dgm:pt modelId="{5384A074-8302-4201-8028-DEC60092BC19}" type="sibTrans" cxnId="{7C8D7F00-6A62-4327-9A75-A9D4F6ECFC77}">
      <dgm:prSet/>
      <dgm:spPr/>
      <dgm:t>
        <a:bodyPr/>
        <a:lstStyle/>
        <a:p>
          <a:endParaRPr lang="ru-RU"/>
        </a:p>
      </dgm:t>
    </dgm:pt>
    <dgm:pt modelId="{18BCE301-7B54-45F7-973E-B526522B529E}" type="pres">
      <dgm:prSet presAssocID="{0460D218-0CFF-4B0D-B16D-25D6807F390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DB09CE-1591-43D7-A994-E13684A001EC}" type="pres">
      <dgm:prSet presAssocID="{6490A608-870F-4490-A480-2A1720AA6634}" presName="parentLin" presStyleCnt="0"/>
      <dgm:spPr/>
    </dgm:pt>
    <dgm:pt modelId="{9280B316-2510-474A-9E5B-E5E6167E84DE}" type="pres">
      <dgm:prSet presAssocID="{6490A608-870F-4490-A480-2A1720AA6634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164874C1-1FB3-4BDE-9E20-9BDCE74528FA}" type="pres">
      <dgm:prSet presAssocID="{6490A608-870F-4490-A480-2A1720AA6634}" presName="parentText" presStyleLbl="node1" presStyleIdx="0" presStyleCnt="4" custScaleX="142997" custScaleY="438798" custLinFactNeighborX="-2784" custLinFactNeighborY="3009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D068FB-FB20-4A6E-97F0-254726466041}" type="pres">
      <dgm:prSet presAssocID="{6490A608-870F-4490-A480-2A1720AA6634}" presName="negativeSpace" presStyleCnt="0"/>
      <dgm:spPr/>
    </dgm:pt>
    <dgm:pt modelId="{8080EDCF-CDB4-4970-B6F0-A20F1428B75D}" type="pres">
      <dgm:prSet presAssocID="{6490A608-870F-4490-A480-2A1720AA6634}" presName="childText" presStyleLbl="conFgAcc1" presStyleIdx="0" presStyleCnt="4">
        <dgm:presLayoutVars>
          <dgm:bulletEnabled val="1"/>
        </dgm:presLayoutVars>
      </dgm:prSet>
      <dgm:spPr/>
    </dgm:pt>
    <dgm:pt modelId="{08736803-610D-4600-8FED-0027F7A653E2}" type="pres">
      <dgm:prSet presAssocID="{B1C01237-B822-4DAB-A2FB-1D0416D8C985}" presName="spaceBetweenRectangles" presStyleCnt="0"/>
      <dgm:spPr/>
    </dgm:pt>
    <dgm:pt modelId="{6FCABBD1-193E-476B-8EE9-527CFFE86733}" type="pres">
      <dgm:prSet presAssocID="{D7C8F562-A4FB-4740-B9CC-B1E8C385BD27}" presName="parentLin" presStyleCnt="0"/>
      <dgm:spPr/>
    </dgm:pt>
    <dgm:pt modelId="{9E2C6DEB-7C56-43EA-8630-2627B912682D}" type="pres">
      <dgm:prSet presAssocID="{D7C8F562-A4FB-4740-B9CC-B1E8C385BD27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4C3B55D1-4EA8-49EF-BCBC-5B33D9274999}" type="pres">
      <dgm:prSet presAssocID="{D7C8F562-A4FB-4740-B9CC-B1E8C385BD27}" presName="parentText" presStyleLbl="node1" presStyleIdx="1" presStyleCnt="4" custScaleX="142997" custScaleY="28206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1AA5A9-7122-443D-98D6-51C1FB404EF4}" type="pres">
      <dgm:prSet presAssocID="{D7C8F562-A4FB-4740-B9CC-B1E8C385BD27}" presName="negativeSpace" presStyleCnt="0"/>
      <dgm:spPr/>
    </dgm:pt>
    <dgm:pt modelId="{661A164E-F7BC-4D31-AB83-54973B043EB6}" type="pres">
      <dgm:prSet presAssocID="{D7C8F562-A4FB-4740-B9CC-B1E8C385BD27}" presName="childText" presStyleLbl="conFgAcc1" presStyleIdx="1" presStyleCnt="4">
        <dgm:presLayoutVars>
          <dgm:bulletEnabled val="1"/>
        </dgm:presLayoutVars>
      </dgm:prSet>
      <dgm:spPr/>
    </dgm:pt>
    <dgm:pt modelId="{954EF215-BB20-46C9-857A-904A54E464B7}" type="pres">
      <dgm:prSet presAssocID="{A632A597-3820-47CC-8724-D8D5F09FF1FB}" presName="spaceBetweenRectangles" presStyleCnt="0"/>
      <dgm:spPr/>
    </dgm:pt>
    <dgm:pt modelId="{FE46A07D-3C19-46E7-9C79-B39715A0E299}" type="pres">
      <dgm:prSet presAssocID="{56764DFC-5C4D-4761-8160-82BF21052ABF}" presName="parentLin" presStyleCnt="0"/>
      <dgm:spPr/>
    </dgm:pt>
    <dgm:pt modelId="{258DD6E3-79E9-4FD0-A4A4-258D6F4CF62E}" type="pres">
      <dgm:prSet presAssocID="{56764DFC-5C4D-4761-8160-82BF21052ABF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42C64F4A-699A-48B0-B4FD-E5BEDD88905C}" type="pres">
      <dgm:prSet presAssocID="{56764DFC-5C4D-4761-8160-82BF21052ABF}" presName="parentText" presStyleLbl="node1" presStyleIdx="2" presStyleCnt="4" custScaleX="128015" custScaleY="27668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815A7D-C131-4A51-822A-767F406FD26C}" type="pres">
      <dgm:prSet presAssocID="{56764DFC-5C4D-4761-8160-82BF21052ABF}" presName="negativeSpace" presStyleCnt="0"/>
      <dgm:spPr/>
    </dgm:pt>
    <dgm:pt modelId="{F7227EB8-3BDD-49DE-8EEF-EC18D65CC7ED}" type="pres">
      <dgm:prSet presAssocID="{56764DFC-5C4D-4761-8160-82BF21052ABF}" presName="childText" presStyleLbl="conFgAcc1" presStyleIdx="2" presStyleCnt="4">
        <dgm:presLayoutVars>
          <dgm:bulletEnabled val="1"/>
        </dgm:presLayoutVars>
      </dgm:prSet>
      <dgm:spPr/>
    </dgm:pt>
    <dgm:pt modelId="{CAA5A67F-7C1E-4601-B3CD-0A7B517B65DD}" type="pres">
      <dgm:prSet presAssocID="{EEB7EC61-EA96-485D-A918-C5CD288F6093}" presName="spaceBetweenRectangles" presStyleCnt="0"/>
      <dgm:spPr/>
    </dgm:pt>
    <dgm:pt modelId="{BFD95D80-F2E7-4549-9975-7D5990E27A8C}" type="pres">
      <dgm:prSet presAssocID="{2C4BEB32-05F5-4902-9CFD-D048FDC637D8}" presName="parentLin" presStyleCnt="0"/>
      <dgm:spPr/>
    </dgm:pt>
    <dgm:pt modelId="{038DF595-02A3-4696-A678-49908907171F}" type="pres">
      <dgm:prSet presAssocID="{2C4BEB32-05F5-4902-9CFD-D048FDC637D8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732EED4E-1100-4256-A68A-23ED7F3E1494}" type="pres">
      <dgm:prSet presAssocID="{2C4BEB32-05F5-4902-9CFD-D048FDC637D8}" presName="parentText" presStyleLbl="node1" presStyleIdx="3" presStyleCnt="4" custScaleX="113504" custScaleY="373480" custLinFactNeighborX="14689" custLinFactNeighborY="-48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0CF24F-DD59-486E-89C4-D6C8AB4D29E7}" type="pres">
      <dgm:prSet presAssocID="{2C4BEB32-05F5-4902-9CFD-D048FDC637D8}" presName="negativeSpace" presStyleCnt="0"/>
      <dgm:spPr/>
    </dgm:pt>
    <dgm:pt modelId="{FB2FF50A-3B13-4500-A140-ABD71439B595}" type="pres">
      <dgm:prSet presAssocID="{2C4BEB32-05F5-4902-9CFD-D048FDC637D8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F8F1DD17-7FF5-437B-AF43-71030B401C69}" srcId="{0460D218-0CFF-4B0D-B16D-25D6807F390A}" destId="{56764DFC-5C4D-4761-8160-82BF21052ABF}" srcOrd="2" destOrd="0" parTransId="{54BE28F1-8FA1-4DBB-9679-A6F21909BFE7}" sibTransId="{EEB7EC61-EA96-485D-A918-C5CD288F6093}"/>
    <dgm:cxn modelId="{B1DC929F-D850-4954-81D0-FA8EF4C1B7FE}" type="presOf" srcId="{56764DFC-5C4D-4761-8160-82BF21052ABF}" destId="{258DD6E3-79E9-4FD0-A4A4-258D6F4CF62E}" srcOrd="0" destOrd="0" presId="urn:microsoft.com/office/officeart/2005/8/layout/list1"/>
    <dgm:cxn modelId="{7C8D7F00-6A62-4327-9A75-A9D4F6ECFC77}" srcId="{0460D218-0CFF-4B0D-B16D-25D6807F390A}" destId="{2C4BEB32-05F5-4902-9CFD-D048FDC637D8}" srcOrd="3" destOrd="0" parTransId="{C7302CF8-5D07-4587-B716-BF9F1676E4D9}" sibTransId="{5384A074-8302-4201-8028-DEC60092BC19}"/>
    <dgm:cxn modelId="{2D898BE9-8F5B-4D57-997B-84335266B96C}" type="presOf" srcId="{6490A608-870F-4490-A480-2A1720AA6634}" destId="{9280B316-2510-474A-9E5B-E5E6167E84DE}" srcOrd="0" destOrd="0" presId="urn:microsoft.com/office/officeart/2005/8/layout/list1"/>
    <dgm:cxn modelId="{8EF499E0-F587-40C7-8007-4ECC498DB591}" type="presOf" srcId="{D7C8F562-A4FB-4740-B9CC-B1E8C385BD27}" destId="{9E2C6DEB-7C56-43EA-8630-2627B912682D}" srcOrd="0" destOrd="0" presId="urn:microsoft.com/office/officeart/2005/8/layout/list1"/>
    <dgm:cxn modelId="{7D7C3B4B-FBAF-479A-B351-E12A6057C77A}" srcId="{0460D218-0CFF-4B0D-B16D-25D6807F390A}" destId="{6490A608-870F-4490-A480-2A1720AA6634}" srcOrd="0" destOrd="0" parTransId="{9B5633DD-EBA5-4B4B-934B-A772F0083934}" sibTransId="{B1C01237-B822-4DAB-A2FB-1D0416D8C985}"/>
    <dgm:cxn modelId="{643A94A1-6E93-44BD-9DFB-4966C415B55B}" type="presOf" srcId="{D7C8F562-A4FB-4740-B9CC-B1E8C385BD27}" destId="{4C3B55D1-4EA8-49EF-BCBC-5B33D9274999}" srcOrd="1" destOrd="0" presId="urn:microsoft.com/office/officeart/2005/8/layout/list1"/>
    <dgm:cxn modelId="{7E6F910E-4243-46F3-96D8-3DDE1980F271}" type="presOf" srcId="{56764DFC-5C4D-4761-8160-82BF21052ABF}" destId="{42C64F4A-699A-48B0-B4FD-E5BEDD88905C}" srcOrd="1" destOrd="0" presId="urn:microsoft.com/office/officeart/2005/8/layout/list1"/>
    <dgm:cxn modelId="{A0591C0C-929E-4CE8-B0A7-EC91884C73E8}" type="presOf" srcId="{2C4BEB32-05F5-4902-9CFD-D048FDC637D8}" destId="{732EED4E-1100-4256-A68A-23ED7F3E1494}" srcOrd="1" destOrd="0" presId="urn:microsoft.com/office/officeart/2005/8/layout/list1"/>
    <dgm:cxn modelId="{87D69AE1-84F7-41F7-8DEF-2391265E2975}" type="presOf" srcId="{6490A608-870F-4490-A480-2A1720AA6634}" destId="{164874C1-1FB3-4BDE-9E20-9BDCE74528FA}" srcOrd="1" destOrd="0" presId="urn:microsoft.com/office/officeart/2005/8/layout/list1"/>
    <dgm:cxn modelId="{0071BEEB-8429-49CB-9A7A-E52E1AB365F4}" type="presOf" srcId="{2C4BEB32-05F5-4902-9CFD-D048FDC637D8}" destId="{038DF595-02A3-4696-A678-49908907171F}" srcOrd="0" destOrd="0" presId="urn:microsoft.com/office/officeart/2005/8/layout/list1"/>
    <dgm:cxn modelId="{B19E4847-5E8B-4525-8123-8BBB6D81B7EC}" srcId="{0460D218-0CFF-4B0D-B16D-25D6807F390A}" destId="{D7C8F562-A4FB-4740-B9CC-B1E8C385BD27}" srcOrd="1" destOrd="0" parTransId="{0C3898D4-12C1-4D19-801C-6329ADC7E7D8}" sibTransId="{A632A597-3820-47CC-8724-D8D5F09FF1FB}"/>
    <dgm:cxn modelId="{81770249-2EAC-4A00-9ACF-196DA5CCC82C}" type="presOf" srcId="{0460D218-0CFF-4B0D-B16D-25D6807F390A}" destId="{18BCE301-7B54-45F7-973E-B526522B529E}" srcOrd="0" destOrd="0" presId="urn:microsoft.com/office/officeart/2005/8/layout/list1"/>
    <dgm:cxn modelId="{901A3A3F-BDA4-41EE-A604-1FB93F81A0AA}" type="presParOf" srcId="{18BCE301-7B54-45F7-973E-B526522B529E}" destId="{09DB09CE-1591-43D7-A994-E13684A001EC}" srcOrd="0" destOrd="0" presId="urn:microsoft.com/office/officeart/2005/8/layout/list1"/>
    <dgm:cxn modelId="{EFD701BB-31B6-4089-821A-B6F38EE31CE0}" type="presParOf" srcId="{09DB09CE-1591-43D7-A994-E13684A001EC}" destId="{9280B316-2510-474A-9E5B-E5E6167E84DE}" srcOrd="0" destOrd="0" presId="urn:microsoft.com/office/officeart/2005/8/layout/list1"/>
    <dgm:cxn modelId="{E50DE54E-94C7-4075-BCD8-946C5C261C8F}" type="presParOf" srcId="{09DB09CE-1591-43D7-A994-E13684A001EC}" destId="{164874C1-1FB3-4BDE-9E20-9BDCE74528FA}" srcOrd="1" destOrd="0" presId="urn:microsoft.com/office/officeart/2005/8/layout/list1"/>
    <dgm:cxn modelId="{2BBFB8F2-655C-45C5-9B54-39AB3CC2E1D6}" type="presParOf" srcId="{18BCE301-7B54-45F7-973E-B526522B529E}" destId="{25D068FB-FB20-4A6E-97F0-254726466041}" srcOrd="1" destOrd="0" presId="urn:microsoft.com/office/officeart/2005/8/layout/list1"/>
    <dgm:cxn modelId="{5BD4401B-D590-4837-A43F-799645157698}" type="presParOf" srcId="{18BCE301-7B54-45F7-973E-B526522B529E}" destId="{8080EDCF-CDB4-4970-B6F0-A20F1428B75D}" srcOrd="2" destOrd="0" presId="urn:microsoft.com/office/officeart/2005/8/layout/list1"/>
    <dgm:cxn modelId="{88FA8B28-36B1-4B68-B16A-FE905F763BD0}" type="presParOf" srcId="{18BCE301-7B54-45F7-973E-B526522B529E}" destId="{08736803-610D-4600-8FED-0027F7A653E2}" srcOrd="3" destOrd="0" presId="urn:microsoft.com/office/officeart/2005/8/layout/list1"/>
    <dgm:cxn modelId="{BC12003D-64A3-4E8E-917E-7E5A0C88889B}" type="presParOf" srcId="{18BCE301-7B54-45F7-973E-B526522B529E}" destId="{6FCABBD1-193E-476B-8EE9-527CFFE86733}" srcOrd="4" destOrd="0" presId="urn:microsoft.com/office/officeart/2005/8/layout/list1"/>
    <dgm:cxn modelId="{614C6330-9C1D-472F-AC29-CD3DADDA2BAA}" type="presParOf" srcId="{6FCABBD1-193E-476B-8EE9-527CFFE86733}" destId="{9E2C6DEB-7C56-43EA-8630-2627B912682D}" srcOrd="0" destOrd="0" presId="urn:microsoft.com/office/officeart/2005/8/layout/list1"/>
    <dgm:cxn modelId="{3C9923C7-6D84-447F-87A4-0944EF5E450A}" type="presParOf" srcId="{6FCABBD1-193E-476B-8EE9-527CFFE86733}" destId="{4C3B55D1-4EA8-49EF-BCBC-5B33D9274999}" srcOrd="1" destOrd="0" presId="urn:microsoft.com/office/officeart/2005/8/layout/list1"/>
    <dgm:cxn modelId="{22BED5CC-E095-4722-91B8-2F010766ACCA}" type="presParOf" srcId="{18BCE301-7B54-45F7-973E-B526522B529E}" destId="{E21AA5A9-7122-443D-98D6-51C1FB404EF4}" srcOrd="5" destOrd="0" presId="urn:microsoft.com/office/officeart/2005/8/layout/list1"/>
    <dgm:cxn modelId="{7FF7A4A0-0848-4565-AD60-8E755FF3E0A2}" type="presParOf" srcId="{18BCE301-7B54-45F7-973E-B526522B529E}" destId="{661A164E-F7BC-4D31-AB83-54973B043EB6}" srcOrd="6" destOrd="0" presId="urn:microsoft.com/office/officeart/2005/8/layout/list1"/>
    <dgm:cxn modelId="{A7B6222B-B6B8-4F94-85ED-4CE527A2879F}" type="presParOf" srcId="{18BCE301-7B54-45F7-973E-B526522B529E}" destId="{954EF215-BB20-46C9-857A-904A54E464B7}" srcOrd="7" destOrd="0" presId="urn:microsoft.com/office/officeart/2005/8/layout/list1"/>
    <dgm:cxn modelId="{9DE73C07-FBD8-4864-BCE7-1C6F2AB53F9E}" type="presParOf" srcId="{18BCE301-7B54-45F7-973E-B526522B529E}" destId="{FE46A07D-3C19-46E7-9C79-B39715A0E299}" srcOrd="8" destOrd="0" presId="urn:microsoft.com/office/officeart/2005/8/layout/list1"/>
    <dgm:cxn modelId="{45CB3B6A-E063-417B-A947-8E69BB582B17}" type="presParOf" srcId="{FE46A07D-3C19-46E7-9C79-B39715A0E299}" destId="{258DD6E3-79E9-4FD0-A4A4-258D6F4CF62E}" srcOrd="0" destOrd="0" presId="urn:microsoft.com/office/officeart/2005/8/layout/list1"/>
    <dgm:cxn modelId="{80806DD1-D470-499E-8A30-44BFFEEA23FF}" type="presParOf" srcId="{FE46A07D-3C19-46E7-9C79-B39715A0E299}" destId="{42C64F4A-699A-48B0-B4FD-E5BEDD88905C}" srcOrd="1" destOrd="0" presId="urn:microsoft.com/office/officeart/2005/8/layout/list1"/>
    <dgm:cxn modelId="{88F314C7-0A5A-4477-8895-A3058A74AA98}" type="presParOf" srcId="{18BCE301-7B54-45F7-973E-B526522B529E}" destId="{B3815A7D-C131-4A51-822A-767F406FD26C}" srcOrd="9" destOrd="0" presId="urn:microsoft.com/office/officeart/2005/8/layout/list1"/>
    <dgm:cxn modelId="{83AF3955-C7F2-4B2E-90B6-34115F89548B}" type="presParOf" srcId="{18BCE301-7B54-45F7-973E-B526522B529E}" destId="{F7227EB8-3BDD-49DE-8EEF-EC18D65CC7ED}" srcOrd="10" destOrd="0" presId="urn:microsoft.com/office/officeart/2005/8/layout/list1"/>
    <dgm:cxn modelId="{15B36D27-36AC-4202-8FCB-0C1A327C5822}" type="presParOf" srcId="{18BCE301-7B54-45F7-973E-B526522B529E}" destId="{CAA5A67F-7C1E-4601-B3CD-0A7B517B65DD}" srcOrd="11" destOrd="0" presId="urn:microsoft.com/office/officeart/2005/8/layout/list1"/>
    <dgm:cxn modelId="{2CA5B9B4-F9B7-4336-9A2C-94AAF3471966}" type="presParOf" srcId="{18BCE301-7B54-45F7-973E-B526522B529E}" destId="{BFD95D80-F2E7-4549-9975-7D5990E27A8C}" srcOrd="12" destOrd="0" presId="urn:microsoft.com/office/officeart/2005/8/layout/list1"/>
    <dgm:cxn modelId="{F2E219E7-F22F-459B-8C8F-7982ACCDF319}" type="presParOf" srcId="{BFD95D80-F2E7-4549-9975-7D5990E27A8C}" destId="{038DF595-02A3-4696-A678-49908907171F}" srcOrd="0" destOrd="0" presId="urn:microsoft.com/office/officeart/2005/8/layout/list1"/>
    <dgm:cxn modelId="{37544D22-BBAA-4665-A0B9-E8D52F8FE80D}" type="presParOf" srcId="{BFD95D80-F2E7-4549-9975-7D5990E27A8C}" destId="{732EED4E-1100-4256-A68A-23ED7F3E1494}" srcOrd="1" destOrd="0" presId="urn:microsoft.com/office/officeart/2005/8/layout/list1"/>
    <dgm:cxn modelId="{574E6248-02A3-4699-A5EE-52E89B255517}" type="presParOf" srcId="{18BCE301-7B54-45F7-973E-B526522B529E}" destId="{2B0CF24F-DD59-486E-89C4-D6C8AB4D29E7}" srcOrd="13" destOrd="0" presId="urn:microsoft.com/office/officeart/2005/8/layout/list1"/>
    <dgm:cxn modelId="{136918A1-4276-4204-A136-B74FAE74994D}" type="presParOf" srcId="{18BCE301-7B54-45F7-973E-B526522B529E}" destId="{FB2FF50A-3B13-4500-A140-ABD71439B595}" srcOrd="14" destOrd="0" presId="urn:microsoft.com/office/officeart/2005/8/layout/list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6FB0585-12B3-40BB-A949-9EF67F05C111}" type="doc">
      <dgm:prSet loTypeId="urn:microsoft.com/office/officeart/2005/8/layout/list1" loCatId="list" qsTypeId="urn:microsoft.com/office/officeart/2005/8/quickstyle/simple1" qsCatId="simple" csTypeId="urn:microsoft.com/office/officeart/2005/8/colors/accent4_1" csCatId="accent4" phldr="1"/>
      <dgm:spPr/>
      <dgm:t>
        <a:bodyPr/>
        <a:lstStyle/>
        <a:p>
          <a:endParaRPr lang="ru-RU"/>
        </a:p>
      </dgm:t>
    </dgm:pt>
    <dgm:pt modelId="{A9886B69-1F0E-49B3-A04E-64B1C121CDBF}">
      <dgm:prSet phldrT="[Текст]"/>
      <dgm:spPr/>
      <dgm:t>
        <a:bodyPr/>
        <a:lstStyle/>
        <a:p>
          <a:r>
            <a:rPr lang="ru-RU" dirty="0" smtClean="0"/>
            <a:t>Теоретические блоки (по теме)</a:t>
          </a:r>
          <a:endParaRPr lang="ru-RU" dirty="0"/>
        </a:p>
      </dgm:t>
    </dgm:pt>
    <dgm:pt modelId="{434FE59C-98BB-44DD-A98A-50D36754DBD4}" type="parTrans" cxnId="{A789809D-568E-4957-BDE9-D46E459CE907}">
      <dgm:prSet/>
      <dgm:spPr/>
      <dgm:t>
        <a:bodyPr/>
        <a:lstStyle/>
        <a:p>
          <a:endParaRPr lang="ru-RU"/>
        </a:p>
      </dgm:t>
    </dgm:pt>
    <dgm:pt modelId="{C202FC27-0E4C-4C6D-89F8-40E670D7652D}" type="sibTrans" cxnId="{A789809D-568E-4957-BDE9-D46E459CE907}">
      <dgm:prSet/>
      <dgm:spPr/>
      <dgm:t>
        <a:bodyPr/>
        <a:lstStyle/>
        <a:p>
          <a:endParaRPr lang="ru-RU"/>
        </a:p>
      </dgm:t>
    </dgm:pt>
    <dgm:pt modelId="{A65ED92D-B203-455F-AD30-FC799175CC14}">
      <dgm:prSet phldrT="[Текст]"/>
      <dgm:spPr/>
      <dgm:t>
        <a:bodyPr/>
        <a:lstStyle/>
        <a:p>
          <a:r>
            <a:rPr lang="ru-RU" dirty="0" smtClean="0"/>
            <a:t>Практикумы по отработке навыков</a:t>
          </a:r>
          <a:endParaRPr lang="ru-RU" dirty="0"/>
        </a:p>
      </dgm:t>
    </dgm:pt>
    <dgm:pt modelId="{E51BF39F-C520-4A87-8412-2458EEF2C771}" type="parTrans" cxnId="{925FF42E-79DA-4A74-897A-186C1980208D}">
      <dgm:prSet/>
      <dgm:spPr/>
      <dgm:t>
        <a:bodyPr/>
        <a:lstStyle/>
        <a:p>
          <a:endParaRPr lang="ru-RU"/>
        </a:p>
      </dgm:t>
    </dgm:pt>
    <dgm:pt modelId="{CC6BCA96-6E5B-4440-A2F7-62CC48BDB2A1}" type="sibTrans" cxnId="{925FF42E-79DA-4A74-897A-186C1980208D}">
      <dgm:prSet/>
      <dgm:spPr/>
      <dgm:t>
        <a:bodyPr/>
        <a:lstStyle/>
        <a:p>
          <a:endParaRPr lang="ru-RU"/>
        </a:p>
      </dgm:t>
    </dgm:pt>
    <dgm:pt modelId="{19FEA367-AF28-4EEB-8210-32F4FBF49243}">
      <dgm:prSet phldrT="[Текст]"/>
      <dgm:spPr/>
      <dgm:t>
        <a:bodyPr/>
        <a:lstStyle/>
        <a:p>
          <a:r>
            <a:rPr lang="ru-RU" dirty="0" smtClean="0"/>
            <a:t>Обратная </a:t>
          </a:r>
          <a:r>
            <a:rPr lang="ru-RU" dirty="0" smtClean="0"/>
            <a:t>связь</a:t>
          </a:r>
          <a:endParaRPr lang="ru-RU" dirty="0"/>
        </a:p>
      </dgm:t>
    </dgm:pt>
    <dgm:pt modelId="{D3C433FE-29AE-4CBB-B69C-738B669F67A4}" type="parTrans" cxnId="{2990C330-1DF7-48AC-8A31-BDB7E116F076}">
      <dgm:prSet/>
      <dgm:spPr/>
      <dgm:t>
        <a:bodyPr/>
        <a:lstStyle/>
        <a:p>
          <a:endParaRPr lang="ru-RU"/>
        </a:p>
      </dgm:t>
    </dgm:pt>
    <dgm:pt modelId="{D571CA98-E869-4EF7-ACDB-D7809CFEC15A}" type="sibTrans" cxnId="{2990C330-1DF7-48AC-8A31-BDB7E116F076}">
      <dgm:prSet/>
      <dgm:spPr/>
      <dgm:t>
        <a:bodyPr/>
        <a:lstStyle/>
        <a:p>
          <a:endParaRPr lang="ru-RU"/>
        </a:p>
      </dgm:t>
    </dgm:pt>
    <dgm:pt modelId="{E71FD70C-0614-4FB9-85BB-2DA480B7DE3A}">
      <dgm:prSet/>
      <dgm:spPr/>
      <dgm:t>
        <a:bodyPr/>
        <a:lstStyle/>
        <a:p>
          <a:r>
            <a:rPr lang="ru-RU" smtClean="0"/>
            <a:t>Решение проблемных ситуаций</a:t>
          </a:r>
          <a:endParaRPr lang="ru-RU"/>
        </a:p>
      </dgm:t>
    </dgm:pt>
    <dgm:pt modelId="{DE156472-E58E-4E80-B8DD-26DAEE8CE042}" type="parTrans" cxnId="{B18C23A8-D853-4957-B34A-34C082BB2E34}">
      <dgm:prSet/>
      <dgm:spPr/>
      <dgm:t>
        <a:bodyPr/>
        <a:lstStyle/>
        <a:p>
          <a:endParaRPr lang="ru-RU"/>
        </a:p>
      </dgm:t>
    </dgm:pt>
    <dgm:pt modelId="{A37A7834-2D0C-443E-A540-4925E8B939E6}" type="sibTrans" cxnId="{B18C23A8-D853-4957-B34A-34C082BB2E34}">
      <dgm:prSet/>
      <dgm:spPr/>
      <dgm:t>
        <a:bodyPr/>
        <a:lstStyle/>
        <a:p>
          <a:endParaRPr lang="ru-RU"/>
        </a:p>
      </dgm:t>
    </dgm:pt>
    <dgm:pt modelId="{4B3CBC37-D9ED-4EF3-A66B-920781ABAC85}" type="pres">
      <dgm:prSet presAssocID="{16FB0585-12B3-40BB-A949-9EF67F05C11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48C0530-40F3-4F22-9C6D-DCAD84EBBFF7}" type="pres">
      <dgm:prSet presAssocID="{A9886B69-1F0E-49B3-A04E-64B1C121CDBF}" presName="parentLin" presStyleCnt="0"/>
      <dgm:spPr/>
    </dgm:pt>
    <dgm:pt modelId="{E5E4AC36-EA69-47C9-AEF2-4D7F0BBC2967}" type="pres">
      <dgm:prSet presAssocID="{A9886B69-1F0E-49B3-A04E-64B1C121CDBF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51E8B2CD-07C8-4356-9B85-ED74881CB8B8}" type="pres">
      <dgm:prSet presAssocID="{A9886B69-1F0E-49B3-A04E-64B1C121CDBF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FC4142-AC5A-4EE8-92BF-0095E5487408}" type="pres">
      <dgm:prSet presAssocID="{A9886B69-1F0E-49B3-A04E-64B1C121CDBF}" presName="negativeSpace" presStyleCnt="0"/>
      <dgm:spPr/>
    </dgm:pt>
    <dgm:pt modelId="{89B5B51C-40C7-4290-A3FA-AD157775DD1B}" type="pres">
      <dgm:prSet presAssocID="{A9886B69-1F0E-49B3-A04E-64B1C121CDBF}" presName="childText" presStyleLbl="conFgAcc1" presStyleIdx="0" presStyleCnt="4">
        <dgm:presLayoutVars>
          <dgm:bulletEnabled val="1"/>
        </dgm:presLayoutVars>
      </dgm:prSet>
      <dgm:spPr/>
    </dgm:pt>
    <dgm:pt modelId="{EF17DFD9-97F8-42AB-AF5D-5A5C9F67BDE7}" type="pres">
      <dgm:prSet presAssocID="{C202FC27-0E4C-4C6D-89F8-40E670D7652D}" presName="spaceBetweenRectangles" presStyleCnt="0"/>
      <dgm:spPr/>
    </dgm:pt>
    <dgm:pt modelId="{44644663-18C2-4B09-A081-41746D0F184F}" type="pres">
      <dgm:prSet presAssocID="{A65ED92D-B203-455F-AD30-FC799175CC14}" presName="parentLin" presStyleCnt="0"/>
      <dgm:spPr/>
    </dgm:pt>
    <dgm:pt modelId="{BA7CDD46-F663-4191-AF03-5AA43529718E}" type="pres">
      <dgm:prSet presAssocID="{A65ED92D-B203-455F-AD30-FC799175CC14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09218D3F-A3DB-4874-8595-061F5B6CDCC1}" type="pres">
      <dgm:prSet presAssocID="{A65ED92D-B203-455F-AD30-FC799175CC14}" presName="parentText" presStyleLbl="node1" presStyleIdx="1" presStyleCnt="4" custLinFactNeighborX="14577" custLinFactNeighborY="276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8FFB01-DFE8-4884-8A52-72DD8F897A9C}" type="pres">
      <dgm:prSet presAssocID="{A65ED92D-B203-455F-AD30-FC799175CC14}" presName="negativeSpace" presStyleCnt="0"/>
      <dgm:spPr/>
    </dgm:pt>
    <dgm:pt modelId="{A8AB802C-C34D-4CD1-B69A-1C8006503800}" type="pres">
      <dgm:prSet presAssocID="{A65ED92D-B203-455F-AD30-FC799175CC14}" presName="childText" presStyleLbl="conFgAcc1" presStyleIdx="1" presStyleCnt="4">
        <dgm:presLayoutVars>
          <dgm:bulletEnabled val="1"/>
        </dgm:presLayoutVars>
      </dgm:prSet>
      <dgm:spPr/>
    </dgm:pt>
    <dgm:pt modelId="{F8BDF52E-EB6A-4A5B-8069-AA6589DA0D3D}" type="pres">
      <dgm:prSet presAssocID="{CC6BCA96-6E5B-4440-A2F7-62CC48BDB2A1}" presName="spaceBetweenRectangles" presStyleCnt="0"/>
      <dgm:spPr/>
    </dgm:pt>
    <dgm:pt modelId="{8EC069DB-56E2-449C-9A03-0ACE88292888}" type="pres">
      <dgm:prSet presAssocID="{E71FD70C-0614-4FB9-85BB-2DA480B7DE3A}" presName="parentLin" presStyleCnt="0"/>
      <dgm:spPr/>
    </dgm:pt>
    <dgm:pt modelId="{79873608-CFDA-4798-9050-739EA1E2C2F8}" type="pres">
      <dgm:prSet presAssocID="{E71FD70C-0614-4FB9-85BB-2DA480B7DE3A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5EE01B24-3EE0-4035-B1FE-E2F785FDE356}" type="pres">
      <dgm:prSet presAssocID="{E71FD70C-0614-4FB9-85BB-2DA480B7DE3A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0603EB-E3D1-4E2F-985B-8600A1BDA4C3}" type="pres">
      <dgm:prSet presAssocID="{E71FD70C-0614-4FB9-85BB-2DA480B7DE3A}" presName="negativeSpace" presStyleCnt="0"/>
      <dgm:spPr/>
    </dgm:pt>
    <dgm:pt modelId="{B8BBA961-27E5-4DDF-B8EC-15EA16A25FD6}" type="pres">
      <dgm:prSet presAssocID="{E71FD70C-0614-4FB9-85BB-2DA480B7DE3A}" presName="childText" presStyleLbl="conFgAcc1" presStyleIdx="2" presStyleCnt="4">
        <dgm:presLayoutVars>
          <dgm:bulletEnabled val="1"/>
        </dgm:presLayoutVars>
      </dgm:prSet>
      <dgm:spPr/>
    </dgm:pt>
    <dgm:pt modelId="{1D5D325F-34F6-400F-9E49-C8DAA8E5D16F}" type="pres">
      <dgm:prSet presAssocID="{A37A7834-2D0C-443E-A540-4925E8B939E6}" presName="spaceBetweenRectangles" presStyleCnt="0"/>
      <dgm:spPr/>
    </dgm:pt>
    <dgm:pt modelId="{DB9AA4C6-8F84-4728-8C18-88A29683CB71}" type="pres">
      <dgm:prSet presAssocID="{19FEA367-AF28-4EEB-8210-32F4FBF49243}" presName="parentLin" presStyleCnt="0"/>
      <dgm:spPr/>
    </dgm:pt>
    <dgm:pt modelId="{81A2411B-B6C0-40D0-B635-864671F76780}" type="pres">
      <dgm:prSet presAssocID="{19FEA367-AF28-4EEB-8210-32F4FBF49243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A693BF66-CE5D-4ED3-B3E3-ED86B8140B06}" type="pres">
      <dgm:prSet presAssocID="{19FEA367-AF28-4EEB-8210-32F4FBF49243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ECB33A-9D4C-44B8-9E0B-6DDCB6908926}" type="pres">
      <dgm:prSet presAssocID="{19FEA367-AF28-4EEB-8210-32F4FBF49243}" presName="negativeSpace" presStyleCnt="0"/>
      <dgm:spPr/>
    </dgm:pt>
    <dgm:pt modelId="{453E56B1-574B-4861-A48A-C2DC6E7011B9}" type="pres">
      <dgm:prSet presAssocID="{19FEA367-AF28-4EEB-8210-32F4FBF49243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2161D09F-5547-4688-8C91-931C8DF371ED}" type="presOf" srcId="{E71FD70C-0614-4FB9-85BB-2DA480B7DE3A}" destId="{79873608-CFDA-4798-9050-739EA1E2C2F8}" srcOrd="0" destOrd="0" presId="urn:microsoft.com/office/officeart/2005/8/layout/list1"/>
    <dgm:cxn modelId="{8CC6FA91-F1A1-4C09-B549-1C156A5D64D9}" type="presOf" srcId="{A9886B69-1F0E-49B3-A04E-64B1C121CDBF}" destId="{51E8B2CD-07C8-4356-9B85-ED74881CB8B8}" srcOrd="1" destOrd="0" presId="urn:microsoft.com/office/officeart/2005/8/layout/list1"/>
    <dgm:cxn modelId="{59A5D73E-DC2C-49AF-9E2D-53779A814B9D}" type="presOf" srcId="{A65ED92D-B203-455F-AD30-FC799175CC14}" destId="{BA7CDD46-F663-4191-AF03-5AA43529718E}" srcOrd="0" destOrd="0" presId="urn:microsoft.com/office/officeart/2005/8/layout/list1"/>
    <dgm:cxn modelId="{B18C23A8-D853-4957-B34A-34C082BB2E34}" srcId="{16FB0585-12B3-40BB-A949-9EF67F05C111}" destId="{E71FD70C-0614-4FB9-85BB-2DA480B7DE3A}" srcOrd="2" destOrd="0" parTransId="{DE156472-E58E-4E80-B8DD-26DAEE8CE042}" sibTransId="{A37A7834-2D0C-443E-A540-4925E8B939E6}"/>
    <dgm:cxn modelId="{5C997F09-ABAB-44D9-A8DE-7802C5540083}" type="presOf" srcId="{A65ED92D-B203-455F-AD30-FC799175CC14}" destId="{09218D3F-A3DB-4874-8595-061F5B6CDCC1}" srcOrd="1" destOrd="0" presId="urn:microsoft.com/office/officeart/2005/8/layout/list1"/>
    <dgm:cxn modelId="{925FF42E-79DA-4A74-897A-186C1980208D}" srcId="{16FB0585-12B3-40BB-A949-9EF67F05C111}" destId="{A65ED92D-B203-455F-AD30-FC799175CC14}" srcOrd="1" destOrd="0" parTransId="{E51BF39F-C520-4A87-8412-2458EEF2C771}" sibTransId="{CC6BCA96-6E5B-4440-A2F7-62CC48BDB2A1}"/>
    <dgm:cxn modelId="{A789809D-568E-4957-BDE9-D46E459CE907}" srcId="{16FB0585-12B3-40BB-A949-9EF67F05C111}" destId="{A9886B69-1F0E-49B3-A04E-64B1C121CDBF}" srcOrd="0" destOrd="0" parTransId="{434FE59C-98BB-44DD-A98A-50D36754DBD4}" sibTransId="{C202FC27-0E4C-4C6D-89F8-40E670D7652D}"/>
    <dgm:cxn modelId="{F3473EBD-BB78-437A-AB51-CF1363339751}" type="presOf" srcId="{16FB0585-12B3-40BB-A949-9EF67F05C111}" destId="{4B3CBC37-D9ED-4EF3-A66B-920781ABAC85}" srcOrd="0" destOrd="0" presId="urn:microsoft.com/office/officeart/2005/8/layout/list1"/>
    <dgm:cxn modelId="{7E432F71-CC5E-40EA-916E-54A6FC19BFFA}" type="presOf" srcId="{E71FD70C-0614-4FB9-85BB-2DA480B7DE3A}" destId="{5EE01B24-3EE0-4035-B1FE-E2F785FDE356}" srcOrd="1" destOrd="0" presId="urn:microsoft.com/office/officeart/2005/8/layout/list1"/>
    <dgm:cxn modelId="{0F49C175-2269-423C-91DB-A973AF29269E}" type="presOf" srcId="{A9886B69-1F0E-49B3-A04E-64B1C121CDBF}" destId="{E5E4AC36-EA69-47C9-AEF2-4D7F0BBC2967}" srcOrd="0" destOrd="0" presId="urn:microsoft.com/office/officeart/2005/8/layout/list1"/>
    <dgm:cxn modelId="{1C2E8160-5F0A-4ADF-987B-11F3C09078A5}" type="presOf" srcId="{19FEA367-AF28-4EEB-8210-32F4FBF49243}" destId="{A693BF66-CE5D-4ED3-B3E3-ED86B8140B06}" srcOrd="1" destOrd="0" presId="urn:microsoft.com/office/officeart/2005/8/layout/list1"/>
    <dgm:cxn modelId="{2990C330-1DF7-48AC-8A31-BDB7E116F076}" srcId="{16FB0585-12B3-40BB-A949-9EF67F05C111}" destId="{19FEA367-AF28-4EEB-8210-32F4FBF49243}" srcOrd="3" destOrd="0" parTransId="{D3C433FE-29AE-4CBB-B69C-738B669F67A4}" sibTransId="{D571CA98-E869-4EF7-ACDB-D7809CFEC15A}"/>
    <dgm:cxn modelId="{1D55691E-CFC4-4AD1-A9BD-A2A0385B31D6}" type="presOf" srcId="{19FEA367-AF28-4EEB-8210-32F4FBF49243}" destId="{81A2411B-B6C0-40D0-B635-864671F76780}" srcOrd="0" destOrd="0" presId="urn:microsoft.com/office/officeart/2005/8/layout/list1"/>
    <dgm:cxn modelId="{09C8735D-EDC1-4730-AD20-A91942C728D1}" type="presParOf" srcId="{4B3CBC37-D9ED-4EF3-A66B-920781ABAC85}" destId="{848C0530-40F3-4F22-9C6D-DCAD84EBBFF7}" srcOrd="0" destOrd="0" presId="urn:microsoft.com/office/officeart/2005/8/layout/list1"/>
    <dgm:cxn modelId="{8C30EC63-7ECF-40E6-BAB1-4706610C444B}" type="presParOf" srcId="{848C0530-40F3-4F22-9C6D-DCAD84EBBFF7}" destId="{E5E4AC36-EA69-47C9-AEF2-4D7F0BBC2967}" srcOrd="0" destOrd="0" presId="urn:microsoft.com/office/officeart/2005/8/layout/list1"/>
    <dgm:cxn modelId="{C3C6CAFB-1546-4C0A-BF4D-0B2E75EF2656}" type="presParOf" srcId="{848C0530-40F3-4F22-9C6D-DCAD84EBBFF7}" destId="{51E8B2CD-07C8-4356-9B85-ED74881CB8B8}" srcOrd="1" destOrd="0" presId="urn:microsoft.com/office/officeart/2005/8/layout/list1"/>
    <dgm:cxn modelId="{527CFBBA-3B7A-4EE0-B1F9-0758DCDE1C9D}" type="presParOf" srcId="{4B3CBC37-D9ED-4EF3-A66B-920781ABAC85}" destId="{7DFC4142-AC5A-4EE8-92BF-0095E5487408}" srcOrd="1" destOrd="0" presId="urn:microsoft.com/office/officeart/2005/8/layout/list1"/>
    <dgm:cxn modelId="{749D4EFA-8FBA-4755-BC0C-836320FC9C02}" type="presParOf" srcId="{4B3CBC37-D9ED-4EF3-A66B-920781ABAC85}" destId="{89B5B51C-40C7-4290-A3FA-AD157775DD1B}" srcOrd="2" destOrd="0" presId="urn:microsoft.com/office/officeart/2005/8/layout/list1"/>
    <dgm:cxn modelId="{304CE320-E0D0-4A3C-9FCE-F82491F5EA32}" type="presParOf" srcId="{4B3CBC37-D9ED-4EF3-A66B-920781ABAC85}" destId="{EF17DFD9-97F8-42AB-AF5D-5A5C9F67BDE7}" srcOrd="3" destOrd="0" presId="urn:microsoft.com/office/officeart/2005/8/layout/list1"/>
    <dgm:cxn modelId="{00B46B2F-2455-4ECE-831B-41DB4F0C980D}" type="presParOf" srcId="{4B3CBC37-D9ED-4EF3-A66B-920781ABAC85}" destId="{44644663-18C2-4B09-A081-41746D0F184F}" srcOrd="4" destOrd="0" presId="urn:microsoft.com/office/officeart/2005/8/layout/list1"/>
    <dgm:cxn modelId="{347E799B-24E7-477D-AE15-765CACF19E51}" type="presParOf" srcId="{44644663-18C2-4B09-A081-41746D0F184F}" destId="{BA7CDD46-F663-4191-AF03-5AA43529718E}" srcOrd="0" destOrd="0" presId="urn:microsoft.com/office/officeart/2005/8/layout/list1"/>
    <dgm:cxn modelId="{C4081A8C-889C-4E85-99E1-C7BD7744FEE2}" type="presParOf" srcId="{44644663-18C2-4B09-A081-41746D0F184F}" destId="{09218D3F-A3DB-4874-8595-061F5B6CDCC1}" srcOrd="1" destOrd="0" presId="urn:microsoft.com/office/officeart/2005/8/layout/list1"/>
    <dgm:cxn modelId="{6BB28D54-43A0-4F0B-8A21-6FF3ECDC46BD}" type="presParOf" srcId="{4B3CBC37-D9ED-4EF3-A66B-920781ABAC85}" destId="{018FFB01-DFE8-4884-8A52-72DD8F897A9C}" srcOrd="5" destOrd="0" presId="urn:microsoft.com/office/officeart/2005/8/layout/list1"/>
    <dgm:cxn modelId="{A9066F5C-F6AC-41C2-8CBB-DF34C3560963}" type="presParOf" srcId="{4B3CBC37-D9ED-4EF3-A66B-920781ABAC85}" destId="{A8AB802C-C34D-4CD1-B69A-1C8006503800}" srcOrd="6" destOrd="0" presId="urn:microsoft.com/office/officeart/2005/8/layout/list1"/>
    <dgm:cxn modelId="{4D8CC614-EE45-42AB-B9C8-B0528A248D82}" type="presParOf" srcId="{4B3CBC37-D9ED-4EF3-A66B-920781ABAC85}" destId="{F8BDF52E-EB6A-4A5B-8069-AA6589DA0D3D}" srcOrd="7" destOrd="0" presId="urn:microsoft.com/office/officeart/2005/8/layout/list1"/>
    <dgm:cxn modelId="{2F60E9B3-C184-4850-ADF9-C8EF9C130C95}" type="presParOf" srcId="{4B3CBC37-D9ED-4EF3-A66B-920781ABAC85}" destId="{8EC069DB-56E2-449C-9A03-0ACE88292888}" srcOrd="8" destOrd="0" presId="urn:microsoft.com/office/officeart/2005/8/layout/list1"/>
    <dgm:cxn modelId="{B52A0C94-4C22-443F-9CDA-C14C653725BF}" type="presParOf" srcId="{8EC069DB-56E2-449C-9A03-0ACE88292888}" destId="{79873608-CFDA-4798-9050-739EA1E2C2F8}" srcOrd="0" destOrd="0" presId="urn:microsoft.com/office/officeart/2005/8/layout/list1"/>
    <dgm:cxn modelId="{D858BD42-535D-4F76-BB42-54EAFB3C6C58}" type="presParOf" srcId="{8EC069DB-56E2-449C-9A03-0ACE88292888}" destId="{5EE01B24-3EE0-4035-B1FE-E2F785FDE356}" srcOrd="1" destOrd="0" presId="urn:microsoft.com/office/officeart/2005/8/layout/list1"/>
    <dgm:cxn modelId="{B8587865-C038-4664-A65C-DB226C712E5B}" type="presParOf" srcId="{4B3CBC37-D9ED-4EF3-A66B-920781ABAC85}" destId="{BA0603EB-E3D1-4E2F-985B-8600A1BDA4C3}" srcOrd="9" destOrd="0" presId="urn:microsoft.com/office/officeart/2005/8/layout/list1"/>
    <dgm:cxn modelId="{A6D341CD-FDFE-4C47-855F-B47514DCF897}" type="presParOf" srcId="{4B3CBC37-D9ED-4EF3-A66B-920781ABAC85}" destId="{B8BBA961-27E5-4DDF-B8EC-15EA16A25FD6}" srcOrd="10" destOrd="0" presId="urn:microsoft.com/office/officeart/2005/8/layout/list1"/>
    <dgm:cxn modelId="{B19E8E14-5906-4809-BB51-AC302C4F95D4}" type="presParOf" srcId="{4B3CBC37-D9ED-4EF3-A66B-920781ABAC85}" destId="{1D5D325F-34F6-400F-9E49-C8DAA8E5D16F}" srcOrd="11" destOrd="0" presId="urn:microsoft.com/office/officeart/2005/8/layout/list1"/>
    <dgm:cxn modelId="{358F9F46-D94D-4E55-A3DE-6B7B27832B75}" type="presParOf" srcId="{4B3CBC37-D9ED-4EF3-A66B-920781ABAC85}" destId="{DB9AA4C6-8F84-4728-8C18-88A29683CB71}" srcOrd="12" destOrd="0" presId="urn:microsoft.com/office/officeart/2005/8/layout/list1"/>
    <dgm:cxn modelId="{4136E0D5-C5E3-4821-98B0-F9C8AF31669E}" type="presParOf" srcId="{DB9AA4C6-8F84-4728-8C18-88A29683CB71}" destId="{81A2411B-B6C0-40D0-B635-864671F76780}" srcOrd="0" destOrd="0" presId="urn:microsoft.com/office/officeart/2005/8/layout/list1"/>
    <dgm:cxn modelId="{2C7FE317-2BAD-40B6-8AC8-BEBC15BFB2CD}" type="presParOf" srcId="{DB9AA4C6-8F84-4728-8C18-88A29683CB71}" destId="{A693BF66-CE5D-4ED3-B3E3-ED86B8140B06}" srcOrd="1" destOrd="0" presId="urn:microsoft.com/office/officeart/2005/8/layout/list1"/>
    <dgm:cxn modelId="{8C93BD75-E7CC-4E7C-BFC9-6521CC74BD77}" type="presParOf" srcId="{4B3CBC37-D9ED-4EF3-A66B-920781ABAC85}" destId="{14ECB33A-9D4C-44B8-9E0B-6DDCB6908926}" srcOrd="13" destOrd="0" presId="urn:microsoft.com/office/officeart/2005/8/layout/list1"/>
    <dgm:cxn modelId="{2E140B41-E71A-4668-A8E2-300CA4E68B22}" type="presParOf" srcId="{4B3CBC37-D9ED-4EF3-A66B-920781ABAC85}" destId="{453E56B1-574B-4861-A48A-C2DC6E7011B9}" srcOrd="14" destOrd="0" presId="urn:microsoft.com/office/officeart/2005/8/layout/lis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42EF30-4C10-4C7E-912D-46C9F507CA1C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DA57DC-CD55-4FE4-BCE6-FB7FAF3A5B0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E6AC1-2799-4D1D-9239-CEF0842C5B0D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B8733-BC49-4FC7-A2EB-881FAB86F4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E6AC1-2799-4D1D-9239-CEF0842C5B0D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B8733-BC49-4FC7-A2EB-881FAB86F4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E6AC1-2799-4D1D-9239-CEF0842C5B0D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B8733-BC49-4FC7-A2EB-881FAB86F4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E6AC1-2799-4D1D-9239-CEF0842C5B0D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B8733-BC49-4FC7-A2EB-881FAB86F4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E6AC1-2799-4D1D-9239-CEF0842C5B0D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B8733-BC49-4FC7-A2EB-881FAB86F4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E6AC1-2799-4D1D-9239-CEF0842C5B0D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B8733-BC49-4FC7-A2EB-881FAB86F4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E6AC1-2799-4D1D-9239-CEF0842C5B0D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B8733-BC49-4FC7-A2EB-881FAB86F4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E6AC1-2799-4D1D-9239-CEF0842C5B0D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B8733-BC49-4FC7-A2EB-881FAB86F4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g-o3HcOmoeI.jpg">
            <a:hlinkClick r:id="" action="ppaction://noaction" highlightClick="1"/>
          </p:cNvPr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3"/>
          </a:xfrm>
          <a:prstGeom prst="actionButtonBlank">
            <a:avLst/>
          </a:prstGeom>
          <a:noFill/>
          <a:effectLst>
            <a:softEdge rad="63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290"/>
            <a:ext cx="7772400" cy="142876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5214950"/>
            <a:ext cx="7072362" cy="142876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E6AC1-2799-4D1D-9239-CEF0842C5B0D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B8733-BC49-4FC7-A2EB-881FAB86F4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E6AC1-2799-4D1D-9239-CEF0842C5B0D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B8733-BC49-4FC7-A2EB-881FAB86F4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E6AC1-2799-4D1D-9239-CEF0842C5B0D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B8733-BC49-4FC7-A2EB-881FAB86F4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20000"/>
                <a:lumOff val="80000"/>
              </a:schemeClr>
            </a:gs>
            <a:gs pos="39999">
              <a:schemeClr val="accent1">
                <a:lumMod val="20000"/>
                <a:lumOff val="80000"/>
              </a:schemeClr>
            </a:gs>
            <a:gs pos="70000">
              <a:srgbClr val="C4D6EB"/>
            </a:gs>
            <a:gs pos="100000">
              <a:srgbClr val="FFEBFA"/>
            </a:gs>
          </a:gsLst>
          <a:lin ang="135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53" r:id="rId3"/>
    <p:sldLayoutId id="2147483654" r:id="rId4"/>
    <p:sldLayoutId id="2147483655" r:id="rId5"/>
    <p:sldLayoutId id="2147483656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2">
                <a:lumMod val="20000"/>
                <a:lumOff val="80000"/>
              </a:schemeClr>
            </a:gs>
            <a:gs pos="39999">
              <a:schemeClr val="accent1">
                <a:lumMod val="20000"/>
                <a:lumOff val="80000"/>
              </a:schemeClr>
            </a:gs>
            <a:gs pos="70000">
              <a:srgbClr val="C4D6EB"/>
            </a:gs>
            <a:gs pos="100000">
              <a:srgbClr val="FFEBFA"/>
            </a:gs>
          </a:gsLst>
          <a:lin ang="135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6E6AC1-2799-4D1D-9239-CEF0842C5B0D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1B8733-BC49-4FC7-A2EB-881FAB86F44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69" r:id="rId2"/>
    <p:sldLayoutId id="2147483659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9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9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143116"/>
          </a:xfrm>
          <a:solidFill>
            <a:srgbClr val="F0F5FA"/>
          </a:solidFill>
          <a:effectLst>
            <a:softEdge rad="31750"/>
          </a:effectLst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000" b="1" dirty="0" smtClean="0"/>
              <a:t>Профилактика </a:t>
            </a:r>
            <a:r>
              <a:rPr lang="ru-RU" sz="4000" b="1" dirty="0"/>
              <a:t>суицидального и </a:t>
            </a:r>
            <a:r>
              <a:rPr lang="ru-RU" sz="4000" b="1" dirty="0" err="1"/>
              <a:t>самоповреждающего</a:t>
            </a:r>
            <a:r>
              <a:rPr lang="ru-RU" sz="4000" b="1" dirty="0"/>
              <a:t> поведения и </a:t>
            </a:r>
            <a:r>
              <a:rPr lang="ru-RU" sz="4000" b="1" dirty="0" err="1"/>
              <a:t>буллинга</a:t>
            </a:r>
            <a:r>
              <a:rPr lang="ru-RU" sz="4000" b="1" dirty="0"/>
              <a:t> через работу педагога-психолога с педагогическим коллективом</a:t>
            </a:r>
            <a:r>
              <a:rPr lang="ru-RU" dirty="0"/>
              <a:t>.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5286388"/>
            <a:ext cx="8715436" cy="1357322"/>
          </a:xfrm>
          <a:solidFill>
            <a:schemeClr val="bg1">
              <a:lumMod val="65000"/>
            </a:schemeClr>
          </a:solidFill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Педагог-психолог                                                                     МБОУ «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Чагодская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 средняя общеобразовательная школа»                              Цуканова Ирина Александровна</a:t>
            </a:r>
            <a:endParaRPr lang="ru-RU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Результаты                 </a:t>
            </a:r>
            <a:r>
              <a:rPr lang="ru-RU" b="1" i="1" dirty="0" smtClean="0">
                <a:solidFill>
                  <a:srgbClr val="002060"/>
                </a:solidFill>
              </a:rPr>
              <a:t>профилактической работы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Повышается возможность раннего реагирования на кризисную ситуацию.</a:t>
            </a:r>
          </a:p>
          <a:p>
            <a:r>
              <a:rPr lang="ru-RU" dirty="0" smtClean="0"/>
              <a:t>Повышается внимание к психологической обстановке в классе, к эмоциональному состоянию детей</a:t>
            </a:r>
          </a:p>
          <a:p>
            <a:r>
              <a:rPr lang="ru-RU" dirty="0" smtClean="0"/>
              <a:t>У учителя появляется четкое понимание как он должен поступить в кризисной ситуации.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</a:rPr>
              <a:t>Источники информации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ru-RU" dirty="0" smtClean="0"/>
              <a:t>Методические рекомендации Министерства образования и науки,  Департамента государственной политики в сфере защиты прав детей (от 2018 г.).</a:t>
            </a:r>
          </a:p>
          <a:p>
            <a:pPr lvl="0"/>
            <a:r>
              <a:rPr lang="ru-RU" dirty="0" smtClean="0"/>
              <a:t>Методические рекомендации, из виртуального методического кабинета ВИРО.</a:t>
            </a:r>
          </a:p>
          <a:p>
            <a:pPr lvl="0"/>
            <a:r>
              <a:rPr lang="ru-RU" dirty="0" smtClean="0"/>
              <a:t>Регламент межведомственного взаимодействия в случаях завершенного и незавершенного суицида несовершеннолетнего, совершения несовершеннолетним </a:t>
            </a:r>
            <a:r>
              <a:rPr lang="ru-RU" dirty="0" err="1" smtClean="0"/>
              <a:t>самоповреждающих</a:t>
            </a:r>
            <a:r>
              <a:rPr lang="ru-RU" dirty="0" smtClean="0"/>
              <a:t> действий. (от 09.04.2021 г. Вологодская область)</a:t>
            </a:r>
          </a:p>
          <a:p>
            <a:pPr lvl="0"/>
            <a:r>
              <a:rPr lang="ru-RU" dirty="0" smtClean="0"/>
              <a:t>Навигатор профилактики.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МБОУ «</a:t>
            </a:r>
            <a:r>
              <a:rPr lang="ru-RU" dirty="0" err="1" smtClean="0"/>
              <a:t>Чагодская</a:t>
            </a:r>
            <a:r>
              <a:rPr lang="ru-RU" dirty="0" smtClean="0"/>
              <a:t> СОШ»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</a:rPr>
              <a:t>Цель профилактики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предупреждение </a:t>
            </a:r>
            <a:r>
              <a:rPr lang="ru-RU" dirty="0"/>
              <a:t>возникновения проблем развития, помощь в решении, актуальных задач социализации (в том числе учебных трудностей, нарушений взаимоотношений между учащимися, учителями, родителями).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Эффективность профилактической работы 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Тесное сотрудничество педагога-психолога и учителя (классного руководителя)</a:t>
            </a:r>
          </a:p>
          <a:p>
            <a:pPr marL="514350" indent="-514350">
              <a:buAutoNum type="arabicPeriod"/>
            </a:pPr>
            <a:r>
              <a:rPr lang="ru-RU" dirty="0" smtClean="0"/>
              <a:t>Владение  педагогическим коллективом знаниями возрастной психологии</a:t>
            </a:r>
          </a:p>
          <a:p>
            <a:pPr marL="514350" indent="-514350">
              <a:buAutoNum type="arabicPeriod"/>
            </a:pPr>
            <a:r>
              <a:rPr lang="ru-RU" dirty="0" smtClean="0"/>
              <a:t>Знание и понимание признаков и причин возникновения кризисных ситуаций.</a:t>
            </a:r>
          </a:p>
          <a:p>
            <a:pPr marL="514350" indent="-514350">
              <a:buAutoNum type="arabicPeriod"/>
            </a:pPr>
            <a:r>
              <a:rPr lang="ru-RU" dirty="0" smtClean="0"/>
              <a:t>Умение распознавать изменение эмоционального состояние учеников и психологического климата в классном коллективе.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Площадки для организации работы с педагогическим коллективом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5992"/>
            <a:ext cx="8229600" cy="3840171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4000" dirty="0" smtClean="0"/>
              <a:t>Педагогические советы</a:t>
            </a:r>
          </a:p>
          <a:p>
            <a:pPr marL="514350" indent="-514350">
              <a:buAutoNum type="arabicPeriod"/>
            </a:pPr>
            <a:r>
              <a:rPr lang="ru-RU" sz="4000" dirty="0" smtClean="0"/>
              <a:t>Методические семинары</a:t>
            </a:r>
          </a:p>
          <a:p>
            <a:pPr marL="514350" indent="-514350">
              <a:buAutoNum type="arabicPeriod"/>
            </a:pPr>
            <a:r>
              <a:rPr lang="ru-RU" sz="4000" dirty="0" smtClean="0"/>
              <a:t>Методическое объединение классных руководителей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Вопросы и темы практических занятий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ru-RU" dirty="0" smtClean="0"/>
              <a:t>Суицидальное поведение: признаки и причины.</a:t>
            </a:r>
          </a:p>
          <a:p>
            <a:pPr lvl="0"/>
            <a:r>
              <a:rPr lang="ru-RU" dirty="0" smtClean="0"/>
              <a:t>Порядок действий учителя, классного руководителя в кризисной ситуации.</a:t>
            </a:r>
          </a:p>
          <a:p>
            <a:pPr lvl="0"/>
            <a:r>
              <a:rPr lang="ru-RU" dirty="0" smtClean="0"/>
              <a:t>Что такое </a:t>
            </a:r>
            <a:r>
              <a:rPr lang="ru-RU" dirty="0" err="1" smtClean="0"/>
              <a:t>буллинг</a:t>
            </a:r>
            <a:r>
              <a:rPr lang="ru-RU" dirty="0" smtClean="0"/>
              <a:t>, его признаки и причины.</a:t>
            </a:r>
          </a:p>
          <a:p>
            <a:pPr lvl="0"/>
            <a:r>
              <a:rPr lang="ru-RU" dirty="0" smtClean="0"/>
              <a:t>Порядок действий учителя, классного руководителя в ситуации </a:t>
            </a:r>
            <a:r>
              <a:rPr lang="ru-RU" dirty="0" err="1" smtClean="0"/>
              <a:t>буллинга</a:t>
            </a:r>
            <a:r>
              <a:rPr lang="ru-RU" dirty="0" smtClean="0"/>
              <a:t>.</a:t>
            </a:r>
          </a:p>
          <a:p>
            <a:pPr lvl="0"/>
            <a:r>
              <a:rPr lang="ru-RU" dirty="0" smtClean="0"/>
              <a:t>Методы и приемы проведения беседы с учеником, если выявлено </a:t>
            </a:r>
            <a:r>
              <a:rPr lang="ru-RU" dirty="0" err="1" smtClean="0"/>
              <a:t>самоповреждающее</a:t>
            </a:r>
            <a:r>
              <a:rPr lang="ru-RU" dirty="0" smtClean="0"/>
              <a:t> поведение.</a:t>
            </a:r>
          </a:p>
          <a:p>
            <a:pPr lvl="0"/>
            <a:r>
              <a:rPr lang="ru-RU" dirty="0" smtClean="0"/>
              <a:t>Методы и приемы беседы с участниками ситуации </a:t>
            </a:r>
            <a:r>
              <a:rPr lang="ru-RU" dirty="0" err="1" smtClean="0"/>
              <a:t>буллинга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</a:rPr>
              <a:t>Цель практических занятий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dirty="0" smtClean="0"/>
              <a:t>Развитие навыков у  педагогического коллектива распознавать признаки суицидального поведения, </a:t>
            </a:r>
            <a:r>
              <a:rPr lang="ru-RU" dirty="0" err="1" smtClean="0"/>
              <a:t>буллинга</a:t>
            </a:r>
            <a:r>
              <a:rPr lang="ru-RU" dirty="0" smtClean="0"/>
              <a:t>;</a:t>
            </a:r>
          </a:p>
          <a:p>
            <a:pPr lvl="0"/>
            <a:r>
              <a:rPr lang="ru-RU" dirty="0" smtClean="0"/>
              <a:t>Развитие навыков правильной реакции в кризисной ситуации (понимание, что и в каком порядке учитель должен сделать, к кому обратиться, как отреагировать);</a:t>
            </a:r>
          </a:p>
          <a:p>
            <a:pPr lvl="0"/>
            <a:r>
              <a:rPr lang="ru-RU" dirty="0" smtClean="0"/>
              <a:t>Развитие навыков коммуникации с участниками кризиса.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</a:rPr>
              <a:t>Структура занятия</a:t>
            </a:r>
            <a:endParaRPr lang="ru-RU" b="1" i="1" dirty="0">
              <a:solidFill>
                <a:srgbClr val="00206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Трудности в организации профилактической работы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Деликатность и сложность темы суицидального поведения.</a:t>
            </a:r>
          </a:p>
          <a:p>
            <a:pPr marL="514350" indent="-514350">
              <a:buAutoNum type="arabicPeriod"/>
            </a:pPr>
            <a:r>
              <a:rPr lang="ru-RU" dirty="0" smtClean="0"/>
              <a:t>Работы в ситуации временного цейтнота, большая нагрузка у всех членов педагогического коллектива.</a:t>
            </a:r>
          </a:p>
          <a:p>
            <a:pPr marL="514350" indent="-514350">
              <a:buAutoNum type="arabicPeriod"/>
            </a:pPr>
            <a:r>
              <a:rPr lang="ru-RU" dirty="0" smtClean="0"/>
              <a:t>Мотивация педагогов при погружении в тему.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396</Words>
  <PresentationFormat>Экран (4:3)</PresentationFormat>
  <Paragraphs>48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Тема Office</vt:lpstr>
      <vt:lpstr>Специальное оформление</vt:lpstr>
      <vt:lpstr> Профилактика суицидального и самоповреждающего поведения и буллинга через работу педагога-психолога с педагогическим коллективом. </vt:lpstr>
      <vt:lpstr>МБОУ «Чагодская СОШ»</vt:lpstr>
      <vt:lpstr>Цель профилактики</vt:lpstr>
      <vt:lpstr>Эффективность профилактической работы </vt:lpstr>
      <vt:lpstr>Площадки для организации работы с педагогическим коллективом</vt:lpstr>
      <vt:lpstr>Вопросы и темы практических занятий</vt:lpstr>
      <vt:lpstr>Цель практических занятий</vt:lpstr>
      <vt:lpstr>Структура занятия</vt:lpstr>
      <vt:lpstr>Трудности в организации профилактической работы</vt:lpstr>
      <vt:lpstr>Результаты                 профилактической работы</vt:lpstr>
      <vt:lpstr>Источники информации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16</cp:revision>
  <dcterms:created xsi:type="dcterms:W3CDTF">2022-04-12T16:52:59Z</dcterms:created>
  <dcterms:modified xsi:type="dcterms:W3CDTF">2022-04-13T16:39:16Z</dcterms:modified>
</cp:coreProperties>
</file>