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8" r:id="rId3"/>
    <p:sldId id="269" r:id="rId4"/>
    <p:sldId id="271" r:id="rId5"/>
    <p:sldId id="272" r:id="rId6"/>
    <p:sldId id="273" r:id="rId7"/>
    <p:sldId id="274" r:id="rId8"/>
    <p:sldId id="275" r:id="rId9"/>
    <p:sldId id="27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F9DAF2-C67D-469D-B7DF-8B1E59ED8C98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CEA287-8BA3-416C-8740-B5FFC2E84565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Адаптация к дистанционному обучению</a:t>
          </a:r>
          <a:endParaRPr lang="ru-RU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7D1688-6079-4067-8B06-826BB0AE2441}" type="parTrans" cxnId="{D8DDEE5B-D202-4DD3-BB90-55C2636B8C05}">
      <dgm:prSet/>
      <dgm:spPr/>
      <dgm:t>
        <a:bodyPr/>
        <a:lstStyle/>
        <a:p>
          <a:endParaRPr lang="ru-RU"/>
        </a:p>
      </dgm:t>
    </dgm:pt>
    <dgm:pt modelId="{A49F3C17-EACE-4EF5-A205-B698C7B8EF04}" type="sibTrans" cxnId="{D8DDEE5B-D202-4DD3-BB90-55C2636B8C05}">
      <dgm:prSet/>
      <dgm:spPr/>
      <dgm:t>
        <a:bodyPr/>
        <a:lstStyle/>
        <a:p>
          <a:endParaRPr lang="ru-RU"/>
        </a:p>
      </dgm:t>
    </dgm:pt>
    <dgm:pt modelId="{E6511AE4-DC5F-4A1D-87C3-0A70F05960E6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Ситуация неопределенности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D79477-7994-4740-BFA8-702D321D88CE}" type="parTrans" cxnId="{F00A1255-701A-47B3-AD4D-CE2395B5718F}">
      <dgm:prSet/>
      <dgm:spPr/>
      <dgm:t>
        <a:bodyPr/>
        <a:lstStyle/>
        <a:p>
          <a:endParaRPr lang="ru-RU"/>
        </a:p>
      </dgm:t>
    </dgm:pt>
    <dgm:pt modelId="{4494D418-F8B3-4F7D-A3AA-0249716162D2}" type="sibTrans" cxnId="{F00A1255-701A-47B3-AD4D-CE2395B5718F}">
      <dgm:prSet/>
      <dgm:spPr/>
      <dgm:t>
        <a:bodyPr/>
        <a:lstStyle/>
        <a:p>
          <a:endParaRPr lang="ru-RU"/>
        </a:p>
      </dgm:t>
    </dgm:pt>
    <dgm:pt modelId="{A3B38762-8B27-44B7-9B26-2886E72BE29A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Недостаточно времени для восстановлени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 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ресурсов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отпуск</a:t>
          </a:r>
          <a:r>
            <a:rPr lang="ru-RU" dirty="0" smtClean="0"/>
            <a:t>)</a:t>
          </a:r>
          <a:endParaRPr lang="ru-RU" dirty="0"/>
        </a:p>
      </dgm:t>
    </dgm:pt>
    <dgm:pt modelId="{E60D12D6-553B-4ADE-83FD-F8C75286EA53}" type="parTrans" cxnId="{F550F885-78C8-4075-A14C-9D20601EFB03}">
      <dgm:prSet/>
      <dgm:spPr/>
      <dgm:t>
        <a:bodyPr/>
        <a:lstStyle/>
        <a:p>
          <a:endParaRPr lang="ru-RU"/>
        </a:p>
      </dgm:t>
    </dgm:pt>
    <dgm:pt modelId="{18E00726-00FA-4285-B659-E276F42F8CA6}" type="sibTrans" cxnId="{F550F885-78C8-4075-A14C-9D20601EFB03}">
      <dgm:prSet/>
      <dgm:spPr/>
      <dgm:t>
        <a:bodyPr/>
        <a:lstStyle/>
        <a:p>
          <a:endParaRPr lang="ru-RU"/>
        </a:p>
      </dgm:t>
    </dgm:pt>
    <dgm:pt modelId="{BFA664FB-3AA6-4513-9C25-7613303EDD5B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Адаптация к началу учебного года</a:t>
          </a:r>
          <a:endParaRPr lang="ru-RU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5B2411-303C-4390-B484-BC50B8805E1D}" type="parTrans" cxnId="{0C3EB017-AC63-428C-A003-27E34CC52DCC}">
      <dgm:prSet/>
      <dgm:spPr/>
      <dgm:t>
        <a:bodyPr/>
        <a:lstStyle/>
        <a:p>
          <a:endParaRPr lang="ru-RU"/>
        </a:p>
      </dgm:t>
    </dgm:pt>
    <dgm:pt modelId="{E6176303-5536-4F4E-99AF-9CECCDC4742C}" type="sibTrans" cxnId="{0C3EB017-AC63-428C-A003-27E34CC52DCC}">
      <dgm:prSet/>
      <dgm:spPr/>
      <dgm:t>
        <a:bodyPr/>
        <a:lstStyle/>
        <a:p>
          <a:endParaRPr lang="ru-RU"/>
        </a:p>
      </dgm:t>
    </dgm:pt>
    <dgm:pt modelId="{E282C95A-5330-4DAB-8522-6261D8F6C1D4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Позитивный настрой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C5DB90-E75D-4DFD-BFD8-54979816683B}" type="parTrans" cxnId="{359FE98C-7945-43F0-9A0F-6F223E3975A9}">
      <dgm:prSet/>
      <dgm:spPr/>
      <dgm:t>
        <a:bodyPr/>
        <a:lstStyle/>
        <a:p>
          <a:endParaRPr lang="ru-RU"/>
        </a:p>
      </dgm:t>
    </dgm:pt>
    <dgm:pt modelId="{9FB6E7BE-4BAD-401C-9335-9CEDBC2F35AD}" type="sibTrans" cxnId="{359FE98C-7945-43F0-9A0F-6F223E3975A9}">
      <dgm:prSet/>
      <dgm:spPr/>
      <dgm:t>
        <a:bodyPr/>
        <a:lstStyle/>
        <a:p>
          <a:endParaRPr lang="ru-RU"/>
        </a:p>
      </dgm:t>
    </dgm:pt>
    <dgm:pt modelId="{13DF3490-883C-4C08-BB17-945DCE77432B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опыта успеха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4EC164-026E-425C-BF9A-FF610F8038CC}" type="parTrans" cxnId="{C9C440B8-B94C-4F41-85F8-F1E518151C2D}">
      <dgm:prSet/>
      <dgm:spPr/>
      <dgm:t>
        <a:bodyPr/>
        <a:lstStyle/>
        <a:p>
          <a:endParaRPr lang="ru-RU"/>
        </a:p>
      </dgm:t>
    </dgm:pt>
    <dgm:pt modelId="{BE36BCD7-85BB-4F8E-AB6C-0D7647B233DE}" type="sibTrans" cxnId="{C9C440B8-B94C-4F41-85F8-F1E518151C2D}">
      <dgm:prSet/>
      <dgm:spPr/>
      <dgm:t>
        <a:bodyPr/>
        <a:lstStyle/>
        <a:p>
          <a:endParaRPr lang="ru-RU"/>
        </a:p>
      </dgm:t>
    </dgm:pt>
    <dgm:pt modelId="{E46856CB-35C1-44A0-8764-BB183ACACE76}">
      <dgm:prSet/>
      <dgm:spPr/>
      <dgm:t>
        <a:bodyPr/>
        <a:lstStyle/>
        <a:p>
          <a:endParaRPr lang="ru-RU"/>
        </a:p>
      </dgm:t>
    </dgm:pt>
    <dgm:pt modelId="{418AD122-B55E-460B-B5EA-EF846EFE741C}" type="parTrans" cxnId="{41646999-C2D0-4D69-B118-F209C300C06F}">
      <dgm:prSet/>
      <dgm:spPr/>
      <dgm:t>
        <a:bodyPr/>
        <a:lstStyle/>
        <a:p>
          <a:endParaRPr lang="ru-RU"/>
        </a:p>
      </dgm:t>
    </dgm:pt>
    <dgm:pt modelId="{BA70A8E5-0252-4888-A948-2645E84B227D}" type="sibTrans" cxnId="{41646999-C2D0-4D69-B118-F209C300C06F}">
      <dgm:prSet/>
      <dgm:spPr/>
      <dgm:t>
        <a:bodyPr/>
        <a:lstStyle/>
        <a:p>
          <a:endParaRPr lang="ru-RU"/>
        </a:p>
      </dgm:t>
    </dgm:pt>
    <dgm:pt modelId="{EE753EE1-92CC-4A6B-BDC9-D1C4A35C3E19}" type="pres">
      <dgm:prSet presAssocID="{F4F9DAF2-C67D-469D-B7DF-8B1E59ED8C98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26BD210C-C17B-4BEF-A40D-4521E29841D6}" type="pres">
      <dgm:prSet presAssocID="{5FCEA287-8BA3-416C-8740-B5FFC2E84565}" presName="parComposite" presStyleCnt="0"/>
      <dgm:spPr/>
    </dgm:pt>
    <dgm:pt modelId="{44DDF5E5-99F4-4B52-9680-46D21CF044A9}" type="pres">
      <dgm:prSet presAssocID="{5FCEA287-8BA3-416C-8740-B5FFC2E84565}" presName="parBigCircle" presStyleLbl="node0" presStyleIdx="0" presStyleCnt="2"/>
      <dgm:spPr/>
    </dgm:pt>
    <dgm:pt modelId="{4B929812-E568-4C77-828C-708E81398AD4}" type="pres">
      <dgm:prSet presAssocID="{5FCEA287-8BA3-416C-8740-B5FFC2E84565}" presName="parTx" presStyleLbl="revTx" presStyleIdx="0" presStyleCnt="12"/>
      <dgm:spPr/>
      <dgm:t>
        <a:bodyPr/>
        <a:lstStyle/>
        <a:p>
          <a:endParaRPr lang="ru-RU"/>
        </a:p>
      </dgm:t>
    </dgm:pt>
    <dgm:pt modelId="{1F33C21A-D178-40C8-8F13-C2790211C965}" type="pres">
      <dgm:prSet presAssocID="{5FCEA287-8BA3-416C-8740-B5FFC2E84565}" presName="bSpace" presStyleCnt="0"/>
      <dgm:spPr/>
    </dgm:pt>
    <dgm:pt modelId="{8954A441-1C17-47A2-BE81-CF9161D7FCD3}" type="pres">
      <dgm:prSet presAssocID="{5FCEA287-8BA3-416C-8740-B5FFC2E84565}" presName="parBackupNorm" presStyleCnt="0"/>
      <dgm:spPr/>
    </dgm:pt>
    <dgm:pt modelId="{572513FF-9874-49AB-8E6A-76CB1738058D}" type="pres">
      <dgm:prSet presAssocID="{A49F3C17-EACE-4EF5-A205-B698C7B8EF04}" presName="parSpace" presStyleCnt="0"/>
      <dgm:spPr/>
    </dgm:pt>
    <dgm:pt modelId="{17711084-BBC9-4F32-9101-2F9F7F7BB493}" type="pres">
      <dgm:prSet presAssocID="{E6511AE4-DC5F-4A1D-87C3-0A70F05960E6}" presName="desBackupLeftNorm" presStyleCnt="0"/>
      <dgm:spPr/>
    </dgm:pt>
    <dgm:pt modelId="{93888F81-20E8-47B9-958E-231234C00379}" type="pres">
      <dgm:prSet presAssocID="{E6511AE4-DC5F-4A1D-87C3-0A70F05960E6}" presName="desComposite" presStyleCnt="0"/>
      <dgm:spPr/>
    </dgm:pt>
    <dgm:pt modelId="{9DBA149A-88C8-4670-9F3F-8E9DB81B9960}" type="pres">
      <dgm:prSet presAssocID="{E6511AE4-DC5F-4A1D-87C3-0A70F05960E6}" presName="desCircle" presStyleLbl="node1" presStyleIdx="0" presStyleCnt="5"/>
      <dgm:spPr/>
    </dgm:pt>
    <dgm:pt modelId="{5F3BC889-E490-4A8E-976D-E7787BF1B568}" type="pres">
      <dgm:prSet presAssocID="{E6511AE4-DC5F-4A1D-87C3-0A70F05960E6}" presName="chTx" presStyleLbl="revTx" presStyleIdx="1" presStyleCnt="12"/>
      <dgm:spPr/>
      <dgm:t>
        <a:bodyPr/>
        <a:lstStyle/>
        <a:p>
          <a:endParaRPr lang="ru-RU"/>
        </a:p>
      </dgm:t>
    </dgm:pt>
    <dgm:pt modelId="{A1D86A8D-A517-493B-A0E1-7517EA581D27}" type="pres">
      <dgm:prSet presAssocID="{E6511AE4-DC5F-4A1D-87C3-0A70F05960E6}" presName="desTx" presStyleLbl="revTx" presStyleIdx="2" presStyleCnt="12">
        <dgm:presLayoutVars>
          <dgm:bulletEnabled val="1"/>
        </dgm:presLayoutVars>
      </dgm:prSet>
      <dgm:spPr/>
    </dgm:pt>
    <dgm:pt modelId="{8C46DBF3-C0A4-4B65-935C-8FCA57465A5A}" type="pres">
      <dgm:prSet presAssocID="{E6511AE4-DC5F-4A1D-87C3-0A70F05960E6}" presName="desBackupRightNorm" presStyleCnt="0"/>
      <dgm:spPr/>
    </dgm:pt>
    <dgm:pt modelId="{9FFC37F8-585A-4476-B733-F2E3E3390328}" type="pres">
      <dgm:prSet presAssocID="{4494D418-F8B3-4F7D-A3AA-0249716162D2}" presName="desSpace" presStyleCnt="0"/>
      <dgm:spPr/>
    </dgm:pt>
    <dgm:pt modelId="{4031375C-87E6-4894-B0A7-B4F2B2E68599}" type="pres">
      <dgm:prSet presAssocID="{A3B38762-8B27-44B7-9B26-2886E72BE29A}" presName="desBackupLeftNorm" presStyleCnt="0"/>
      <dgm:spPr/>
    </dgm:pt>
    <dgm:pt modelId="{BCABF6ED-91C0-45A2-B5E1-6C7A955CC704}" type="pres">
      <dgm:prSet presAssocID="{A3B38762-8B27-44B7-9B26-2886E72BE29A}" presName="desComposite" presStyleCnt="0"/>
      <dgm:spPr/>
    </dgm:pt>
    <dgm:pt modelId="{79667372-6747-438E-9DDA-45CEAAFC9E87}" type="pres">
      <dgm:prSet presAssocID="{A3B38762-8B27-44B7-9B26-2886E72BE29A}" presName="desCircle" presStyleLbl="node1" presStyleIdx="1" presStyleCnt="5"/>
      <dgm:spPr/>
    </dgm:pt>
    <dgm:pt modelId="{D53F1385-D22E-449E-BD28-1F87EBF06A85}" type="pres">
      <dgm:prSet presAssocID="{A3B38762-8B27-44B7-9B26-2886E72BE29A}" presName="chTx" presStyleLbl="revTx" presStyleIdx="3" presStyleCnt="12"/>
      <dgm:spPr/>
      <dgm:t>
        <a:bodyPr/>
        <a:lstStyle/>
        <a:p>
          <a:endParaRPr lang="ru-RU"/>
        </a:p>
      </dgm:t>
    </dgm:pt>
    <dgm:pt modelId="{DC574EBD-485B-4A87-B534-45FCC52CA1D5}" type="pres">
      <dgm:prSet presAssocID="{A3B38762-8B27-44B7-9B26-2886E72BE29A}" presName="desTx" presStyleLbl="revTx" presStyleIdx="4" presStyleCnt="12">
        <dgm:presLayoutVars>
          <dgm:bulletEnabled val="1"/>
        </dgm:presLayoutVars>
      </dgm:prSet>
      <dgm:spPr/>
    </dgm:pt>
    <dgm:pt modelId="{7FA4EA9A-F708-4A2D-A110-601D29869961}" type="pres">
      <dgm:prSet presAssocID="{A3B38762-8B27-44B7-9B26-2886E72BE29A}" presName="desBackupRightNorm" presStyleCnt="0"/>
      <dgm:spPr/>
    </dgm:pt>
    <dgm:pt modelId="{822DEAE5-07F1-445A-8944-81F5232F4A30}" type="pres">
      <dgm:prSet presAssocID="{18E00726-00FA-4285-B659-E276F42F8CA6}" presName="desSpace" presStyleCnt="0"/>
      <dgm:spPr/>
    </dgm:pt>
    <dgm:pt modelId="{4555593B-7209-4C4F-842F-8E3EBC91CD91}" type="pres">
      <dgm:prSet presAssocID="{BFA664FB-3AA6-4513-9C25-7613303EDD5B}" presName="parComposite" presStyleCnt="0"/>
      <dgm:spPr/>
    </dgm:pt>
    <dgm:pt modelId="{D11C870E-D5FE-440F-8DB8-07308544E317}" type="pres">
      <dgm:prSet presAssocID="{BFA664FB-3AA6-4513-9C25-7613303EDD5B}" presName="parBigCircle" presStyleLbl="node0" presStyleIdx="1" presStyleCnt="2"/>
      <dgm:spPr/>
    </dgm:pt>
    <dgm:pt modelId="{40CFB410-50B0-4E80-BACA-55BA1044E5EF}" type="pres">
      <dgm:prSet presAssocID="{BFA664FB-3AA6-4513-9C25-7613303EDD5B}" presName="parTx" presStyleLbl="revTx" presStyleIdx="5" presStyleCnt="12"/>
      <dgm:spPr/>
      <dgm:t>
        <a:bodyPr/>
        <a:lstStyle/>
        <a:p>
          <a:endParaRPr lang="ru-RU"/>
        </a:p>
      </dgm:t>
    </dgm:pt>
    <dgm:pt modelId="{84A0C47D-0833-4AEA-BBE9-750FD8BCB358}" type="pres">
      <dgm:prSet presAssocID="{BFA664FB-3AA6-4513-9C25-7613303EDD5B}" presName="bSpace" presStyleCnt="0"/>
      <dgm:spPr/>
    </dgm:pt>
    <dgm:pt modelId="{524A8A47-15ED-4484-9FF5-0D8528C0F99C}" type="pres">
      <dgm:prSet presAssocID="{BFA664FB-3AA6-4513-9C25-7613303EDD5B}" presName="parBackupNorm" presStyleCnt="0"/>
      <dgm:spPr/>
    </dgm:pt>
    <dgm:pt modelId="{E443EDEB-987B-4E27-A0AE-9FEB8C97B366}" type="pres">
      <dgm:prSet presAssocID="{E6176303-5536-4F4E-99AF-9CECCDC4742C}" presName="parSpace" presStyleCnt="0"/>
      <dgm:spPr/>
    </dgm:pt>
    <dgm:pt modelId="{90616D49-AF5E-4D51-8CD8-CEA4384D9F05}" type="pres">
      <dgm:prSet presAssocID="{E282C95A-5330-4DAB-8522-6261D8F6C1D4}" presName="desBackupLeftNorm" presStyleCnt="0"/>
      <dgm:spPr/>
    </dgm:pt>
    <dgm:pt modelId="{6C8E6A0D-5D20-4D1F-B408-E13400FD545D}" type="pres">
      <dgm:prSet presAssocID="{E282C95A-5330-4DAB-8522-6261D8F6C1D4}" presName="desComposite" presStyleCnt="0"/>
      <dgm:spPr/>
    </dgm:pt>
    <dgm:pt modelId="{2CAB159D-45DF-4AD0-BE1A-22875EDCD8D1}" type="pres">
      <dgm:prSet presAssocID="{E282C95A-5330-4DAB-8522-6261D8F6C1D4}" presName="desCircle" presStyleLbl="node1" presStyleIdx="2" presStyleCnt="5"/>
      <dgm:spPr/>
    </dgm:pt>
    <dgm:pt modelId="{B64B5573-A282-4346-806D-F89714E7A7EC}" type="pres">
      <dgm:prSet presAssocID="{E282C95A-5330-4DAB-8522-6261D8F6C1D4}" presName="chTx" presStyleLbl="revTx" presStyleIdx="6" presStyleCnt="12" custLinFactY="-31019" custLinFactNeighborX="67009" custLinFactNeighborY="-100000"/>
      <dgm:spPr/>
      <dgm:t>
        <a:bodyPr/>
        <a:lstStyle/>
        <a:p>
          <a:endParaRPr lang="ru-RU"/>
        </a:p>
      </dgm:t>
    </dgm:pt>
    <dgm:pt modelId="{1A7FF7C9-FCBF-4DF0-A190-2E0360CB549E}" type="pres">
      <dgm:prSet presAssocID="{E282C95A-5330-4DAB-8522-6261D8F6C1D4}" presName="desTx" presStyleLbl="revTx" presStyleIdx="7" presStyleCnt="12">
        <dgm:presLayoutVars>
          <dgm:bulletEnabled val="1"/>
        </dgm:presLayoutVars>
      </dgm:prSet>
      <dgm:spPr/>
    </dgm:pt>
    <dgm:pt modelId="{5E5D34C9-2C11-4FF6-9915-C19246F15E3B}" type="pres">
      <dgm:prSet presAssocID="{E282C95A-5330-4DAB-8522-6261D8F6C1D4}" presName="desBackupRightNorm" presStyleCnt="0"/>
      <dgm:spPr/>
    </dgm:pt>
    <dgm:pt modelId="{DE565D49-4BB7-4342-8815-8AFA8133326C}" type="pres">
      <dgm:prSet presAssocID="{9FB6E7BE-4BAD-401C-9335-9CEDBC2F35AD}" presName="desSpace" presStyleCnt="0"/>
      <dgm:spPr/>
    </dgm:pt>
    <dgm:pt modelId="{AC8B18A8-95B9-4D39-AEC4-D0131C710382}" type="pres">
      <dgm:prSet presAssocID="{E46856CB-35C1-44A0-8764-BB183ACACE76}" presName="desBackupLeftNorm" presStyleCnt="0"/>
      <dgm:spPr/>
    </dgm:pt>
    <dgm:pt modelId="{18389000-E059-4068-ACD6-1D2DDE978254}" type="pres">
      <dgm:prSet presAssocID="{E46856CB-35C1-44A0-8764-BB183ACACE76}" presName="desComposite" presStyleCnt="0"/>
      <dgm:spPr/>
    </dgm:pt>
    <dgm:pt modelId="{99C4F17D-5FCA-464B-B517-8D2F1DEDE4C4}" type="pres">
      <dgm:prSet presAssocID="{E46856CB-35C1-44A0-8764-BB183ACACE76}" presName="desCircle" presStyleLbl="node1" presStyleIdx="3" presStyleCnt="5"/>
      <dgm:spPr/>
    </dgm:pt>
    <dgm:pt modelId="{8B73F199-B84D-4D55-9D36-323E8D095FDF}" type="pres">
      <dgm:prSet presAssocID="{E46856CB-35C1-44A0-8764-BB183ACACE76}" presName="chTx" presStyleLbl="revTx" presStyleIdx="8" presStyleCnt="12"/>
      <dgm:spPr/>
      <dgm:t>
        <a:bodyPr/>
        <a:lstStyle/>
        <a:p>
          <a:endParaRPr lang="ru-RU"/>
        </a:p>
      </dgm:t>
    </dgm:pt>
    <dgm:pt modelId="{D332C7BE-4976-4541-81F5-885C46AEF2D2}" type="pres">
      <dgm:prSet presAssocID="{E46856CB-35C1-44A0-8764-BB183ACACE76}" presName="desTx" presStyleLbl="revTx" presStyleIdx="9" presStyleCnt="12">
        <dgm:presLayoutVars>
          <dgm:bulletEnabled val="1"/>
        </dgm:presLayoutVars>
      </dgm:prSet>
      <dgm:spPr/>
    </dgm:pt>
    <dgm:pt modelId="{757DF8E5-1009-43BA-BA24-221E6E01F3CD}" type="pres">
      <dgm:prSet presAssocID="{E46856CB-35C1-44A0-8764-BB183ACACE76}" presName="desBackupRightNorm" presStyleCnt="0"/>
      <dgm:spPr/>
    </dgm:pt>
    <dgm:pt modelId="{B2C33645-393E-4D37-95E2-F26078E7D51A}" type="pres">
      <dgm:prSet presAssocID="{BA70A8E5-0252-4888-A948-2645E84B227D}" presName="desSpace" presStyleCnt="0"/>
      <dgm:spPr/>
    </dgm:pt>
    <dgm:pt modelId="{D75B40B5-1D27-4C54-B29F-159E3B0C2CBA}" type="pres">
      <dgm:prSet presAssocID="{13DF3490-883C-4C08-BB17-945DCE77432B}" presName="desBackupLeftNorm" presStyleCnt="0"/>
      <dgm:spPr/>
    </dgm:pt>
    <dgm:pt modelId="{BD71B918-D544-45B7-9D60-6E03DDA78BCE}" type="pres">
      <dgm:prSet presAssocID="{13DF3490-883C-4C08-BB17-945DCE77432B}" presName="desComposite" presStyleCnt="0"/>
      <dgm:spPr/>
    </dgm:pt>
    <dgm:pt modelId="{32C9D210-00F4-4530-B4B6-4D013481B772}" type="pres">
      <dgm:prSet presAssocID="{13DF3490-883C-4C08-BB17-945DCE77432B}" presName="desCircle" presStyleLbl="node1" presStyleIdx="4" presStyleCnt="5"/>
      <dgm:spPr/>
    </dgm:pt>
    <dgm:pt modelId="{1D24826A-8A0C-4DE7-8C1B-C457FE536832}" type="pres">
      <dgm:prSet presAssocID="{13DF3490-883C-4C08-BB17-945DCE77432B}" presName="chTx" presStyleLbl="revTx" presStyleIdx="10" presStyleCnt="12" custLinFactY="-24719" custLinFactNeighborX="81659" custLinFactNeighborY="-100000"/>
      <dgm:spPr/>
      <dgm:t>
        <a:bodyPr/>
        <a:lstStyle/>
        <a:p>
          <a:endParaRPr lang="ru-RU"/>
        </a:p>
      </dgm:t>
    </dgm:pt>
    <dgm:pt modelId="{5BBA9819-B118-4605-B511-4106BCE55AF2}" type="pres">
      <dgm:prSet presAssocID="{13DF3490-883C-4C08-BB17-945DCE77432B}" presName="desTx" presStyleLbl="revTx" presStyleIdx="11" presStyleCnt="12">
        <dgm:presLayoutVars>
          <dgm:bulletEnabled val="1"/>
        </dgm:presLayoutVars>
      </dgm:prSet>
      <dgm:spPr/>
    </dgm:pt>
    <dgm:pt modelId="{CB8F716A-7013-4C80-961C-5730505FABF4}" type="pres">
      <dgm:prSet presAssocID="{13DF3490-883C-4C08-BB17-945DCE77432B}" presName="desBackupRightNorm" presStyleCnt="0"/>
      <dgm:spPr/>
    </dgm:pt>
    <dgm:pt modelId="{3CBE2AFA-0B86-46EE-9DC8-7C76A2E29542}" type="pres">
      <dgm:prSet presAssocID="{BE36BCD7-85BB-4F8E-AB6C-0D7647B233DE}" presName="desSpace" presStyleCnt="0"/>
      <dgm:spPr/>
    </dgm:pt>
  </dgm:ptLst>
  <dgm:cxnLst>
    <dgm:cxn modelId="{21080887-6F74-43D3-84C8-3D09B682A27B}" type="presOf" srcId="{E282C95A-5330-4DAB-8522-6261D8F6C1D4}" destId="{B64B5573-A282-4346-806D-F89714E7A7EC}" srcOrd="0" destOrd="0" presId="urn:microsoft.com/office/officeart/2008/layout/CircleAccentTimeline"/>
    <dgm:cxn modelId="{41646999-C2D0-4D69-B118-F209C300C06F}" srcId="{BFA664FB-3AA6-4513-9C25-7613303EDD5B}" destId="{E46856CB-35C1-44A0-8764-BB183ACACE76}" srcOrd="1" destOrd="0" parTransId="{418AD122-B55E-460B-B5EA-EF846EFE741C}" sibTransId="{BA70A8E5-0252-4888-A948-2645E84B227D}"/>
    <dgm:cxn modelId="{A5C3346F-DE30-4EC3-9389-8F2922E66051}" type="presOf" srcId="{A3B38762-8B27-44B7-9B26-2886E72BE29A}" destId="{D53F1385-D22E-449E-BD28-1F87EBF06A85}" srcOrd="0" destOrd="0" presId="urn:microsoft.com/office/officeart/2008/layout/CircleAccentTimeline"/>
    <dgm:cxn modelId="{911ACA9C-DA3C-4741-9C00-54CAFB943CC0}" type="presOf" srcId="{5FCEA287-8BA3-416C-8740-B5FFC2E84565}" destId="{4B929812-E568-4C77-828C-708E81398AD4}" srcOrd="0" destOrd="0" presId="urn:microsoft.com/office/officeart/2008/layout/CircleAccentTimeline"/>
    <dgm:cxn modelId="{359FE98C-7945-43F0-9A0F-6F223E3975A9}" srcId="{BFA664FB-3AA6-4513-9C25-7613303EDD5B}" destId="{E282C95A-5330-4DAB-8522-6261D8F6C1D4}" srcOrd="0" destOrd="0" parTransId="{9CC5DB90-E75D-4DFD-BFD8-54979816683B}" sibTransId="{9FB6E7BE-4BAD-401C-9335-9CEDBC2F35AD}"/>
    <dgm:cxn modelId="{D8DDEE5B-D202-4DD3-BB90-55C2636B8C05}" srcId="{F4F9DAF2-C67D-469D-B7DF-8B1E59ED8C98}" destId="{5FCEA287-8BA3-416C-8740-B5FFC2E84565}" srcOrd="0" destOrd="0" parTransId="{CF7D1688-6079-4067-8B06-826BB0AE2441}" sibTransId="{A49F3C17-EACE-4EF5-A205-B698C7B8EF04}"/>
    <dgm:cxn modelId="{E4644619-0391-43DB-B83C-B899A575ACF7}" type="presOf" srcId="{E46856CB-35C1-44A0-8764-BB183ACACE76}" destId="{8B73F199-B84D-4D55-9D36-323E8D095FDF}" srcOrd="0" destOrd="0" presId="urn:microsoft.com/office/officeart/2008/layout/CircleAccentTimeline"/>
    <dgm:cxn modelId="{D9C54B5B-3748-4FFE-83CF-87350E2E6C15}" type="presOf" srcId="{13DF3490-883C-4C08-BB17-945DCE77432B}" destId="{1D24826A-8A0C-4DE7-8C1B-C457FE536832}" srcOrd="0" destOrd="0" presId="urn:microsoft.com/office/officeart/2008/layout/CircleAccentTimeline"/>
    <dgm:cxn modelId="{0C3EB017-AC63-428C-A003-27E34CC52DCC}" srcId="{F4F9DAF2-C67D-469D-B7DF-8B1E59ED8C98}" destId="{BFA664FB-3AA6-4513-9C25-7613303EDD5B}" srcOrd="1" destOrd="0" parTransId="{EC5B2411-303C-4390-B484-BC50B8805E1D}" sibTransId="{E6176303-5536-4F4E-99AF-9CECCDC4742C}"/>
    <dgm:cxn modelId="{F00A1255-701A-47B3-AD4D-CE2395B5718F}" srcId="{5FCEA287-8BA3-416C-8740-B5FFC2E84565}" destId="{E6511AE4-DC5F-4A1D-87C3-0A70F05960E6}" srcOrd="0" destOrd="0" parTransId="{C5D79477-7994-4740-BFA8-702D321D88CE}" sibTransId="{4494D418-F8B3-4F7D-A3AA-0249716162D2}"/>
    <dgm:cxn modelId="{F550F885-78C8-4075-A14C-9D20601EFB03}" srcId="{5FCEA287-8BA3-416C-8740-B5FFC2E84565}" destId="{A3B38762-8B27-44B7-9B26-2886E72BE29A}" srcOrd="1" destOrd="0" parTransId="{E60D12D6-553B-4ADE-83FD-F8C75286EA53}" sibTransId="{18E00726-00FA-4285-B659-E276F42F8CA6}"/>
    <dgm:cxn modelId="{F4658716-7A0A-4082-A290-71D107C13AC9}" type="presOf" srcId="{E6511AE4-DC5F-4A1D-87C3-0A70F05960E6}" destId="{5F3BC889-E490-4A8E-976D-E7787BF1B568}" srcOrd="0" destOrd="0" presId="urn:microsoft.com/office/officeart/2008/layout/CircleAccentTimeline"/>
    <dgm:cxn modelId="{30E83E08-AF5E-4F74-9214-4A9D827AB999}" type="presOf" srcId="{BFA664FB-3AA6-4513-9C25-7613303EDD5B}" destId="{40CFB410-50B0-4E80-BACA-55BA1044E5EF}" srcOrd="0" destOrd="0" presId="urn:microsoft.com/office/officeart/2008/layout/CircleAccentTimeline"/>
    <dgm:cxn modelId="{EC892D88-087F-41AC-BE4F-543BF317862C}" type="presOf" srcId="{F4F9DAF2-C67D-469D-B7DF-8B1E59ED8C98}" destId="{EE753EE1-92CC-4A6B-BDC9-D1C4A35C3E19}" srcOrd="0" destOrd="0" presId="urn:microsoft.com/office/officeart/2008/layout/CircleAccentTimeline"/>
    <dgm:cxn modelId="{C9C440B8-B94C-4F41-85F8-F1E518151C2D}" srcId="{BFA664FB-3AA6-4513-9C25-7613303EDD5B}" destId="{13DF3490-883C-4C08-BB17-945DCE77432B}" srcOrd="2" destOrd="0" parTransId="{E64EC164-026E-425C-BF9A-FF610F8038CC}" sibTransId="{BE36BCD7-85BB-4F8E-AB6C-0D7647B233DE}"/>
    <dgm:cxn modelId="{A5583FD0-12D4-46D3-B32D-064EC540126C}" type="presParOf" srcId="{EE753EE1-92CC-4A6B-BDC9-D1C4A35C3E19}" destId="{26BD210C-C17B-4BEF-A40D-4521E29841D6}" srcOrd="0" destOrd="0" presId="urn:microsoft.com/office/officeart/2008/layout/CircleAccentTimeline"/>
    <dgm:cxn modelId="{0759B270-407F-488C-8BCC-F10A86277832}" type="presParOf" srcId="{26BD210C-C17B-4BEF-A40D-4521E29841D6}" destId="{44DDF5E5-99F4-4B52-9680-46D21CF044A9}" srcOrd="0" destOrd="0" presId="urn:microsoft.com/office/officeart/2008/layout/CircleAccentTimeline"/>
    <dgm:cxn modelId="{C825D64D-C094-48CA-9221-7F24DB1E6120}" type="presParOf" srcId="{26BD210C-C17B-4BEF-A40D-4521E29841D6}" destId="{4B929812-E568-4C77-828C-708E81398AD4}" srcOrd="1" destOrd="0" presId="urn:microsoft.com/office/officeart/2008/layout/CircleAccentTimeline"/>
    <dgm:cxn modelId="{DE3AF373-6A21-466E-BD36-70D882FBFCC2}" type="presParOf" srcId="{26BD210C-C17B-4BEF-A40D-4521E29841D6}" destId="{1F33C21A-D178-40C8-8F13-C2790211C965}" srcOrd="2" destOrd="0" presId="urn:microsoft.com/office/officeart/2008/layout/CircleAccentTimeline"/>
    <dgm:cxn modelId="{CFEC07C5-D782-4E76-ACDE-C45FD5D76B6C}" type="presParOf" srcId="{EE753EE1-92CC-4A6B-BDC9-D1C4A35C3E19}" destId="{8954A441-1C17-47A2-BE81-CF9161D7FCD3}" srcOrd="1" destOrd="0" presId="urn:microsoft.com/office/officeart/2008/layout/CircleAccentTimeline"/>
    <dgm:cxn modelId="{56C8C56F-3680-4E79-AB9A-78E3FDBF5308}" type="presParOf" srcId="{EE753EE1-92CC-4A6B-BDC9-D1C4A35C3E19}" destId="{572513FF-9874-49AB-8E6A-76CB1738058D}" srcOrd="2" destOrd="0" presId="urn:microsoft.com/office/officeart/2008/layout/CircleAccentTimeline"/>
    <dgm:cxn modelId="{7ECE8E1E-C78B-4E6C-B07E-70AD8208DDEF}" type="presParOf" srcId="{EE753EE1-92CC-4A6B-BDC9-D1C4A35C3E19}" destId="{17711084-BBC9-4F32-9101-2F9F7F7BB493}" srcOrd="3" destOrd="0" presId="urn:microsoft.com/office/officeart/2008/layout/CircleAccentTimeline"/>
    <dgm:cxn modelId="{564C5597-0E4B-4101-A9FE-437F3541028D}" type="presParOf" srcId="{EE753EE1-92CC-4A6B-BDC9-D1C4A35C3E19}" destId="{93888F81-20E8-47B9-958E-231234C00379}" srcOrd="4" destOrd="0" presId="urn:microsoft.com/office/officeart/2008/layout/CircleAccentTimeline"/>
    <dgm:cxn modelId="{D9997445-C3A3-42BC-9364-AEED58362536}" type="presParOf" srcId="{93888F81-20E8-47B9-958E-231234C00379}" destId="{9DBA149A-88C8-4670-9F3F-8E9DB81B9960}" srcOrd="0" destOrd="0" presId="urn:microsoft.com/office/officeart/2008/layout/CircleAccentTimeline"/>
    <dgm:cxn modelId="{11D1337B-D29F-4B3D-B175-6ABD058B75A1}" type="presParOf" srcId="{93888F81-20E8-47B9-958E-231234C00379}" destId="{5F3BC889-E490-4A8E-976D-E7787BF1B568}" srcOrd="1" destOrd="0" presId="urn:microsoft.com/office/officeart/2008/layout/CircleAccentTimeline"/>
    <dgm:cxn modelId="{E3A143DB-DBF2-4EC6-98CC-368649A6B52E}" type="presParOf" srcId="{93888F81-20E8-47B9-958E-231234C00379}" destId="{A1D86A8D-A517-493B-A0E1-7517EA581D27}" srcOrd="2" destOrd="0" presId="urn:microsoft.com/office/officeart/2008/layout/CircleAccentTimeline"/>
    <dgm:cxn modelId="{42573A00-1F2F-4AD6-8E42-0D8C1220C4D7}" type="presParOf" srcId="{EE753EE1-92CC-4A6B-BDC9-D1C4A35C3E19}" destId="{8C46DBF3-C0A4-4B65-935C-8FCA57465A5A}" srcOrd="5" destOrd="0" presId="urn:microsoft.com/office/officeart/2008/layout/CircleAccentTimeline"/>
    <dgm:cxn modelId="{DA5EEB99-8F8D-4A13-AE4C-DD1B874BC9C7}" type="presParOf" srcId="{EE753EE1-92CC-4A6B-BDC9-D1C4A35C3E19}" destId="{9FFC37F8-585A-4476-B733-F2E3E3390328}" srcOrd="6" destOrd="0" presId="urn:microsoft.com/office/officeart/2008/layout/CircleAccentTimeline"/>
    <dgm:cxn modelId="{D14CD4EF-51B6-4290-A174-E37FDF6C672D}" type="presParOf" srcId="{EE753EE1-92CC-4A6B-BDC9-D1C4A35C3E19}" destId="{4031375C-87E6-4894-B0A7-B4F2B2E68599}" srcOrd="7" destOrd="0" presId="urn:microsoft.com/office/officeart/2008/layout/CircleAccentTimeline"/>
    <dgm:cxn modelId="{50D8834A-BB52-4223-8833-F33EB37C12E2}" type="presParOf" srcId="{EE753EE1-92CC-4A6B-BDC9-D1C4A35C3E19}" destId="{BCABF6ED-91C0-45A2-B5E1-6C7A955CC704}" srcOrd="8" destOrd="0" presId="urn:microsoft.com/office/officeart/2008/layout/CircleAccentTimeline"/>
    <dgm:cxn modelId="{572354B2-5ED5-40BF-BE4E-9910B1BA85F7}" type="presParOf" srcId="{BCABF6ED-91C0-45A2-B5E1-6C7A955CC704}" destId="{79667372-6747-438E-9DDA-45CEAAFC9E87}" srcOrd="0" destOrd="0" presId="urn:microsoft.com/office/officeart/2008/layout/CircleAccentTimeline"/>
    <dgm:cxn modelId="{AB874E55-1D27-4994-9E88-B63B68E6299E}" type="presParOf" srcId="{BCABF6ED-91C0-45A2-B5E1-6C7A955CC704}" destId="{D53F1385-D22E-449E-BD28-1F87EBF06A85}" srcOrd="1" destOrd="0" presId="urn:microsoft.com/office/officeart/2008/layout/CircleAccentTimeline"/>
    <dgm:cxn modelId="{F0709BF1-8A1C-49AA-9F42-F518A6DCB501}" type="presParOf" srcId="{BCABF6ED-91C0-45A2-B5E1-6C7A955CC704}" destId="{DC574EBD-485B-4A87-B534-45FCC52CA1D5}" srcOrd="2" destOrd="0" presId="urn:microsoft.com/office/officeart/2008/layout/CircleAccentTimeline"/>
    <dgm:cxn modelId="{C0E39863-8443-421C-9287-878311D865BD}" type="presParOf" srcId="{EE753EE1-92CC-4A6B-BDC9-D1C4A35C3E19}" destId="{7FA4EA9A-F708-4A2D-A110-601D29869961}" srcOrd="9" destOrd="0" presId="urn:microsoft.com/office/officeart/2008/layout/CircleAccentTimeline"/>
    <dgm:cxn modelId="{62B153F2-6F70-4907-B5D0-063AB6CBE673}" type="presParOf" srcId="{EE753EE1-92CC-4A6B-BDC9-D1C4A35C3E19}" destId="{822DEAE5-07F1-445A-8944-81F5232F4A30}" srcOrd="10" destOrd="0" presId="urn:microsoft.com/office/officeart/2008/layout/CircleAccentTimeline"/>
    <dgm:cxn modelId="{2D8AC6D5-9AB0-4E85-B112-574C56D0A66A}" type="presParOf" srcId="{EE753EE1-92CC-4A6B-BDC9-D1C4A35C3E19}" destId="{4555593B-7209-4C4F-842F-8E3EBC91CD91}" srcOrd="11" destOrd="0" presId="urn:microsoft.com/office/officeart/2008/layout/CircleAccentTimeline"/>
    <dgm:cxn modelId="{7A21CEDC-5F9E-404D-9CFF-DCB767B0ADE7}" type="presParOf" srcId="{4555593B-7209-4C4F-842F-8E3EBC91CD91}" destId="{D11C870E-D5FE-440F-8DB8-07308544E317}" srcOrd="0" destOrd="0" presId="urn:microsoft.com/office/officeart/2008/layout/CircleAccentTimeline"/>
    <dgm:cxn modelId="{95E7482B-8AE6-4600-BE89-84C56C50EB31}" type="presParOf" srcId="{4555593B-7209-4C4F-842F-8E3EBC91CD91}" destId="{40CFB410-50B0-4E80-BACA-55BA1044E5EF}" srcOrd="1" destOrd="0" presId="urn:microsoft.com/office/officeart/2008/layout/CircleAccentTimeline"/>
    <dgm:cxn modelId="{E1909AFE-BAB7-4D41-8080-A87CEEFBE9B0}" type="presParOf" srcId="{4555593B-7209-4C4F-842F-8E3EBC91CD91}" destId="{84A0C47D-0833-4AEA-BBE9-750FD8BCB358}" srcOrd="2" destOrd="0" presId="urn:microsoft.com/office/officeart/2008/layout/CircleAccentTimeline"/>
    <dgm:cxn modelId="{C6451A8C-53FD-40E7-A548-55A932F5C211}" type="presParOf" srcId="{EE753EE1-92CC-4A6B-BDC9-D1C4A35C3E19}" destId="{524A8A47-15ED-4484-9FF5-0D8528C0F99C}" srcOrd="12" destOrd="0" presId="urn:microsoft.com/office/officeart/2008/layout/CircleAccentTimeline"/>
    <dgm:cxn modelId="{A79FFD2D-16D4-4B1F-B0EC-3C81FA471B88}" type="presParOf" srcId="{EE753EE1-92CC-4A6B-BDC9-D1C4A35C3E19}" destId="{E443EDEB-987B-4E27-A0AE-9FEB8C97B366}" srcOrd="13" destOrd="0" presId="urn:microsoft.com/office/officeart/2008/layout/CircleAccentTimeline"/>
    <dgm:cxn modelId="{B762898E-DAB6-4A3D-B946-D22E15E8DDC8}" type="presParOf" srcId="{EE753EE1-92CC-4A6B-BDC9-D1C4A35C3E19}" destId="{90616D49-AF5E-4D51-8CD8-CEA4384D9F05}" srcOrd="14" destOrd="0" presId="urn:microsoft.com/office/officeart/2008/layout/CircleAccentTimeline"/>
    <dgm:cxn modelId="{A49AC96B-CAA4-4882-AB8A-6D7118F06138}" type="presParOf" srcId="{EE753EE1-92CC-4A6B-BDC9-D1C4A35C3E19}" destId="{6C8E6A0D-5D20-4D1F-B408-E13400FD545D}" srcOrd="15" destOrd="0" presId="urn:microsoft.com/office/officeart/2008/layout/CircleAccentTimeline"/>
    <dgm:cxn modelId="{BC9F3639-A7BF-4DA7-9CF2-64705523782C}" type="presParOf" srcId="{6C8E6A0D-5D20-4D1F-B408-E13400FD545D}" destId="{2CAB159D-45DF-4AD0-BE1A-22875EDCD8D1}" srcOrd="0" destOrd="0" presId="urn:microsoft.com/office/officeart/2008/layout/CircleAccentTimeline"/>
    <dgm:cxn modelId="{052C1430-6BCD-4909-94B2-6F3F1D0E88A2}" type="presParOf" srcId="{6C8E6A0D-5D20-4D1F-B408-E13400FD545D}" destId="{B64B5573-A282-4346-806D-F89714E7A7EC}" srcOrd="1" destOrd="0" presId="urn:microsoft.com/office/officeart/2008/layout/CircleAccentTimeline"/>
    <dgm:cxn modelId="{8EBD6449-84CC-4066-BFEF-A8AAD673F619}" type="presParOf" srcId="{6C8E6A0D-5D20-4D1F-B408-E13400FD545D}" destId="{1A7FF7C9-FCBF-4DF0-A190-2E0360CB549E}" srcOrd="2" destOrd="0" presId="urn:microsoft.com/office/officeart/2008/layout/CircleAccentTimeline"/>
    <dgm:cxn modelId="{5A0D4C37-3EFB-4365-AE1E-4FEE62E8B2AF}" type="presParOf" srcId="{EE753EE1-92CC-4A6B-BDC9-D1C4A35C3E19}" destId="{5E5D34C9-2C11-4FF6-9915-C19246F15E3B}" srcOrd="16" destOrd="0" presId="urn:microsoft.com/office/officeart/2008/layout/CircleAccentTimeline"/>
    <dgm:cxn modelId="{4331EDFE-C23A-43F7-9FAB-B17A63EE574A}" type="presParOf" srcId="{EE753EE1-92CC-4A6B-BDC9-D1C4A35C3E19}" destId="{DE565D49-4BB7-4342-8815-8AFA8133326C}" srcOrd="17" destOrd="0" presId="urn:microsoft.com/office/officeart/2008/layout/CircleAccentTimeline"/>
    <dgm:cxn modelId="{3201722E-B250-4300-A442-73555CAB88F6}" type="presParOf" srcId="{EE753EE1-92CC-4A6B-BDC9-D1C4A35C3E19}" destId="{AC8B18A8-95B9-4D39-AEC4-D0131C710382}" srcOrd="18" destOrd="0" presId="urn:microsoft.com/office/officeart/2008/layout/CircleAccentTimeline"/>
    <dgm:cxn modelId="{71721B2E-A6C2-4664-B897-330C29D8808D}" type="presParOf" srcId="{EE753EE1-92CC-4A6B-BDC9-D1C4A35C3E19}" destId="{18389000-E059-4068-ACD6-1D2DDE978254}" srcOrd="19" destOrd="0" presId="urn:microsoft.com/office/officeart/2008/layout/CircleAccentTimeline"/>
    <dgm:cxn modelId="{4A855DF5-813B-4223-8809-FFC383490E26}" type="presParOf" srcId="{18389000-E059-4068-ACD6-1D2DDE978254}" destId="{99C4F17D-5FCA-464B-B517-8D2F1DEDE4C4}" srcOrd="0" destOrd="0" presId="urn:microsoft.com/office/officeart/2008/layout/CircleAccentTimeline"/>
    <dgm:cxn modelId="{7BA4B3B3-38C0-4A02-B5BE-81F0880DD098}" type="presParOf" srcId="{18389000-E059-4068-ACD6-1D2DDE978254}" destId="{8B73F199-B84D-4D55-9D36-323E8D095FDF}" srcOrd="1" destOrd="0" presId="urn:microsoft.com/office/officeart/2008/layout/CircleAccentTimeline"/>
    <dgm:cxn modelId="{F3159C5F-37C9-4711-8951-96FD731FFC79}" type="presParOf" srcId="{18389000-E059-4068-ACD6-1D2DDE978254}" destId="{D332C7BE-4976-4541-81F5-885C46AEF2D2}" srcOrd="2" destOrd="0" presId="urn:microsoft.com/office/officeart/2008/layout/CircleAccentTimeline"/>
    <dgm:cxn modelId="{948408BC-38BA-4E76-917D-B9FA7257FC4E}" type="presParOf" srcId="{EE753EE1-92CC-4A6B-BDC9-D1C4A35C3E19}" destId="{757DF8E5-1009-43BA-BA24-221E6E01F3CD}" srcOrd="20" destOrd="0" presId="urn:microsoft.com/office/officeart/2008/layout/CircleAccentTimeline"/>
    <dgm:cxn modelId="{0B8D10C9-38A1-4AB2-97AF-15953F6066A8}" type="presParOf" srcId="{EE753EE1-92CC-4A6B-BDC9-D1C4A35C3E19}" destId="{B2C33645-393E-4D37-95E2-F26078E7D51A}" srcOrd="21" destOrd="0" presId="urn:microsoft.com/office/officeart/2008/layout/CircleAccentTimeline"/>
    <dgm:cxn modelId="{61164634-82A4-4E84-9BD2-338D4A81AB10}" type="presParOf" srcId="{EE753EE1-92CC-4A6B-BDC9-D1C4A35C3E19}" destId="{D75B40B5-1D27-4C54-B29F-159E3B0C2CBA}" srcOrd="22" destOrd="0" presId="urn:microsoft.com/office/officeart/2008/layout/CircleAccentTimeline"/>
    <dgm:cxn modelId="{CD2FF51A-9F0E-4945-A992-3558E890BE70}" type="presParOf" srcId="{EE753EE1-92CC-4A6B-BDC9-D1C4A35C3E19}" destId="{BD71B918-D544-45B7-9D60-6E03DDA78BCE}" srcOrd="23" destOrd="0" presId="urn:microsoft.com/office/officeart/2008/layout/CircleAccentTimeline"/>
    <dgm:cxn modelId="{4E97EFA2-48B1-4E07-AE28-348519D24456}" type="presParOf" srcId="{BD71B918-D544-45B7-9D60-6E03DDA78BCE}" destId="{32C9D210-00F4-4530-B4B6-4D013481B772}" srcOrd="0" destOrd="0" presId="urn:microsoft.com/office/officeart/2008/layout/CircleAccentTimeline"/>
    <dgm:cxn modelId="{6916AADD-3FAF-4538-B0D3-563351888BD5}" type="presParOf" srcId="{BD71B918-D544-45B7-9D60-6E03DDA78BCE}" destId="{1D24826A-8A0C-4DE7-8C1B-C457FE536832}" srcOrd="1" destOrd="0" presId="urn:microsoft.com/office/officeart/2008/layout/CircleAccentTimeline"/>
    <dgm:cxn modelId="{A5715700-8774-4EA2-9731-3E2593621FB1}" type="presParOf" srcId="{BD71B918-D544-45B7-9D60-6E03DDA78BCE}" destId="{5BBA9819-B118-4605-B511-4106BCE55AF2}" srcOrd="2" destOrd="0" presId="urn:microsoft.com/office/officeart/2008/layout/CircleAccentTimeline"/>
    <dgm:cxn modelId="{313AA81B-5A87-4F84-8473-9200A767A80D}" type="presParOf" srcId="{EE753EE1-92CC-4A6B-BDC9-D1C4A35C3E19}" destId="{CB8F716A-7013-4C80-961C-5730505FABF4}" srcOrd="24" destOrd="0" presId="urn:microsoft.com/office/officeart/2008/layout/CircleAccentTimeline"/>
    <dgm:cxn modelId="{E278432B-242F-48E0-B6B1-2FB80CB7AF4C}" type="presParOf" srcId="{EE753EE1-92CC-4A6B-BDC9-D1C4A35C3E19}" destId="{3CBE2AFA-0B86-46EE-9DC8-7C76A2E29542}" srcOrd="25" destOrd="0" presId="urn:microsoft.com/office/officeart/2008/layout/CircleAccentTimeline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DF5E5-99F4-4B52-9680-46D21CF044A9}">
      <dsp:nvSpPr>
        <dsp:cNvPr id="0" name=""/>
        <dsp:cNvSpPr/>
      </dsp:nvSpPr>
      <dsp:spPr>
        <a:xfrm>
          <a:off x="4865" y="2518368"/>
          <a:ext cx="1532183" cy="1532183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29812-E568-4C77-828C-708E81398AD4}">
      <dsp:nvSpPr>
        <dsp:cNvPr id="0" name=""/>
        <dsp:cNvSpPr/>
      </dsp:nvSpPr>
      <dsp:spPr>
        <a:xfrm rot="17700000">
          <a:off x="544737" y="1269326"/>
          <a:ext cx="1904673" cy="917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0" rIns="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Адаптация к дистанционному обучению</a:t>
          </a:r>
          <a:endParaRPr lang="ru-RU" sz="19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4737" y="1269326"/>
        <a:ext cx="1904673" cy="917905"/>
      </dsp:txXfrm>
    </dsp:sp>
    <dsp:sp modelId="{9DBA149A-88C8-4670-9F3F-8E9DB81B9960}">
      <dsp:nvSpPr>
        <dsp:cNvPr id="0" name=""/>
        <dsp:cNvSpPr/>
      </dsp:nvSpPr>
      <dsp:spPr>
        <a:xfrm>
          <a:off x="1652457" y="2886810"/>
          <a:ext cx="795300" cy="7953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3BC889-E490-4A8E-976D-E7787BF1B568}">
      <dsp:nvSpPr>
        <dsp:cNvPr id="0" name=""/>
        <dsp:cNvSpPr/>
      </dsp:nvSpPr>
      <dsp:spPr>
        <a:xfrm rot="17700000">
          <a:off x="710533" y="3993742"/>
          <a:ext cx="1647632" cy="794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Ситуация неопределенности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0533" y="3993742"/>
        <a:ext cx="1647632" cy="794426"/>
      </dsp:txXfrm>
    </dsp:sp>
    <dsp:sp modelId="{A1D86A8D-A517-493B-A0E1-7517EA581D27}">
      <dsp:nvSpPr>
        <dsp:cNvPr id="0" name=""/>
        <dsp:cNvSpPr/>
      </dsp:nvSpPr>
      <dsp:spPr>
        <a:xfrm rot="17700000">
          <a:off x="1742049" y="1780751"/>
          <a:ext cx="1647632" cy="794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667372-6747-438E-9DDA-45CEAAFC9E87}">
      <dsp:nvSpPr>
        <dsp:cNvPr id="0" name=""/>
        <dsp:cNvSpPr/>
      </dsp:nvSpPr>
      <dsp:spPr>
        <a:xfrm>
          <a:off x="2563044" y="2886810"/>
          <a:ext cx="795300" cy="7953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F1385-D22E-449E-BD28-1F87EBF06A85}">
      <dsp:nvSpPr>
        <dsp:cNvPr id="0" name=""/>
        <dsp:cNvSpPr/>
      </dsp:nvSpPr>
      <dsp:spPr>
        <a:xfrm rot="17700000">
          <a:off x="1621120" y="3993742"/>
          <a:ext cx="1647632" cy="794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Недостаточно времени для восстановлени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 </a:t>
          </a:r>
          <a:r>
            <a:rPr lang="ru-RU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ресурсов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отпуск</a:t>
          </a:r>
          <a:r>
            <a:rPr lang="ru-RU" sz="1400" kern="1200" dirty="0" smtClean="0"/>
            <a:t>)</a:t>
          </a:r>
          <a:endParaRPr lang="ru-RU" sz="1400" kern="1200" dirty="0"/>
        </a:p>
      </dsp:txBody>
      <dsp:txXfrm>
        <a:off x="1621120" y="3993742"/>
        <a:ext cx="1647632" cy="794426"/>
      </dsp:txXfrm>
    </dsp:sp>
    <dsp:sp modelId="{DC574EBD-485B-4A87-B534-45FCC52CA1D5}">
      <dsp:nvSpPr>
        <dsp:cNvPr id="0" name=""/>
        <dsp:cNvSpPr/>
      </dsp:nvSpPr>
      <dsp:spPr>
        <a:xfrm rot="17700000">
          <a:off x="2652636" y="1780751"/>
          <a:ext cx="1647632" cy="794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C870E-D5FE-440F-8DB8-07308544E317}">
      <dsp:nvSpPr>
        <dsp:cNvPr id="0" name=""/>
        <dsp:cNvSpPr/>
      </dsp:nvSpPr>
      <dsp:spPr>
        <a:xfrm>
          <a:off x="3473754" y="2518368"/>
          <a:ext cx="1532183" cy="1532183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CFB410-50B0-4E80-BACA-55BA1044E5EF}">
      <dsp:nvSpPr>
        <dsp:cNvPr id="0" name=""/>
        <dsp:cNvSpPr/>
      </dsp:nvSpPr>
      <dsp:spPr>
        <a:xfrm rot="17700000">
          <a:off x="4013626" y="1269326"/>
          <a:ext cx="1904673" cy="917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0" rIns="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Адаптация к началу учебного года</a:t>
          </a:r>
          <a:endParaRPr lang="ru-RU" sz="19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13626" y="1269326"/>
        <a:ext cx="1904673" cy="917905"/>
      </dsp:txXfrm>
    </dsp:sp>
    <dsp:sp modelId="{2CAB159D-45DF-4AD0-BE1A-22875EDCD8D1}">
      <dsp:nvSpPr>
        <dsp:cNvPr id="0" name=""/>
        <dsp:cNvSpPr/>
      </dsp:nvSpPr>
      <dsp:spPr>
        <a:xfrm>
          <a:off x="5121347" y="2886810"/>
          <a:ext cx="795300" cy="7953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B5573-A282-4346-806D-F89714E7A7EC}">
      <dsp:nvSpPr>
        <dsp:cNvPr id="0" name=""/>
        <dsp:cNvSpPr/>
      </dsp:nvSpPr>
      <dsp:spPr>
        <a:xfrm rot="17700000">
          <a:off x="5128481" y="1597403"/>
          <a:ext cx="1647632" cy="794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Позитивный настрой</a:t>
          </a:r>
          <a:endParaRPr lang="ru-RU" sz="1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28481" y="1597403"/>
        <a:ext cx="1647632" cy="794426"/>
      </dsp:txXfrm>
    </dsp:sp>
    <dsp:sp modelId="{1A7FF7C9-FCBF-4DF0-A190-2E0360CB549E}">
      <dsp:nvSpPr>
        <dsp:cNvPr id="0" name=""/>
        <dsp:cNvSpPr/>
      </dsp:nvSpPr>
      <dsp:spPr>
        <a:xfrm rot="17700000">
          <a:off x="5210938" y="1780751"/>
          <a:ext cx="1647632" cy="794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C4F17D-5FCA-464B-B517-8D2F1DEDE4C4}">
      <dsp:nvSpPr>
        <dsp:cNvPr id="0" name=""/>
        <dsp:cNvSpPr/>
      </dsp:nvSpPr>
      <dsp:spPr>
        <a:xfrm>
          <a:off x="6031934" y="2886810"/>
          <a:ext cx="795300" cy="7953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73F199-B84D-4D55-9D36-323E8D095FDF}">
      <dsp:nvSpPr>
        <dsp:cNvPr id="0" name=""/>
        <dsp:cNvSpPr/>
      </dsp:nvSpPr>
      <dsp:spPr>
        <a:xfrm rot="17700000">
          <a:off x="5090010" y="3993742"/>
          <a:ext cx="1647632" cy="794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090010" y="3993742"/>
        <a:ext cx="1647632" cy="794426"/>
      </dsp:txXfrm>
    </dsp:sp>
    <dsp:sp modelId="{D332C7BE-4976-4541-81F5-885C46AEF2D2}">
      <dsp:nvSpPr>
        <dsp:cNvPr id="0" name=""/>
        <dsp:cNvSpPr/>
      </dsp:nvSpPr>
      <dsp:spPr>
        <a:xfrm rot="17700000">
          <a:off x="6121525" y="1780751"/>
          <a:ext cx="1647632" cy="794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C9D210-00F4-4530-B4B6-4D013481B772}">
      <dsp:nvSpPr>
        <dsp:cNvPr id="0" name=""/>
        <dsp:cNvSpPr/>
      </dsp:nvSpPr>
      <dsp:spPr>
        <a:xfrm>
          <a:off x="6942521" y="2886810"/>
          <a:ext cx="795300" cy="7953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24826A-8A0C-4DE7-8C1B-C457FE536832}">
      <dsp:nvSpPr>
        <dsp:cNvPr id="0" name=""/>
        <dsp:cNvSpPr/>
      </dsp:nvSpPr>
      <dsp:spPr>
        <a:xfrm rot="17700000">
          <a:off x="7036978" y="1712630"/>
          <a:ext cx="1647632" cy="794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опыта успеха</a:t>
          </a:r>
          <a:endParaRPr lang="ru-RU" sz="1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36978" y="1712630"/>
        <a:ext cx="1647632" cy="794426"/>
      </dsp:txXfrm>
    </dsp:sp>
    <dsp:sp modelId="{5BBA9819-B118-4605-B511-4106BCE55AF2}">
      <dsp:nvSpPr>
        <dsp:cNvPr id="0" name=""/>
        <dsp:cNvSpPr/>
      </dsp:nvSpPr>
      <dsp:spPr>
        <a:xfrm rot="17700000">
          <a:off x="7032113" y="1780751"/>
          <a:ext cx="1647632" cy="794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73011-79B7-49AE-82BA-9BCC6742F418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F3537-7D69-4E0B-84F9-E5D6C6E9C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510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F3537-7D69-4E0B-84F9-E5D6C6E9C57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871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ospsy.ru/node/352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k.com/public19371916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2763739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 Педагогов:                </a:t>
            </a:r>
            <a:r>
              <a:rPr lang="ru-RU" sz="28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на адаптационный вызов                             </a:t>
            </a:r>
            <a:r>
              <a:rPr lang="ru-RU" sz="28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чек-лист важных дел)</a:t>
            </a:r>
            <a:endParaRPr lang="ru-RU" sz="2000" b="1" cap="al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5013176"/>
            <a:ext cx="6400800" cy="481608"/>
          </a:xfrm>
        </p:spPr>
        <p:txBody>
          <a:bodyPr>
            <a:normAutofit fontScale="25000" lnSpcReduction="20000"/>
          </a:bodyPr>
          <a:lstStyle/>
          <a:p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Нина Владимировна </a:t>
            </a:r>
            <a:r>
              <a:rPr lang="ru-RU" sz="7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Малухина</a:t>
            </a:r>
            <a:r>
              <a:rPr lang="ru-RU" sz="7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            доцент кафедры психологии и коррекционной педагогики  АОУ ВО ДПО «Вологодский институт развития образования                                                         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53650" y="6412686"/>
            <a:ext cx="1576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августа 2020 г.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35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58651519"/>
              </p:ext>
            </p:extLst>
          </p:nvPr>
        </p:nvGraphicFramePr>
        <p:xfrm>
          <a:off x="323528" y="404664"/>
          <a:ext cx="856895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3455581"/>
            <a:ext cx="86164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12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</a:t>
            </a:r>
          </a:p>
          <a:p>
            <a:pPr algn="ctr"/>
            <a:r>
              <a:rPr lang="ru-RU" sz="12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1200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5607" y="3454730"/>
            <a:ext cx="102201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12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</a:t>
            </a:r>
          </a:p>
          <a:p>
            <a:pPr algn="ctr"/>
            <a:r>
              <a:rPr lang="ru-RU" sz="12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1200" b="1" cap="all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7640193">
            <a:off x="6355220" y="2085446"/>
            <a:ext cx="19878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ресурсов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314" y="404664"/>
            <a:ext cx="7969939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just"/>
            <a:r>
              <a:rPr lang="ru-RU" sz="24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в условиях неопределенности</a:t>
            </a:r>
            <a:endParaRPr lang="ru-RU" sz="2400" b="1" cap="al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9339" y="5794519"/>
            <a:ext cx="7643887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вернуться в продуктивный режим?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42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yt3.ggpht.com/a/AATXAJzDJjeOLsef4nLZUrBDWaL5ZNVA1RIqxUGSKlli=s900-c-k-c0x00ffffff-no-rj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1"/>
          <a:stretch/>
        </p:blipFill>
        <p:spPr bwMode="auto">
          <a:xfrm>
            <a:off x="5622423" y="1556792"/>
            <a:ext cx="2988840" cy="2592288"/>
          </a:xfrm>
          <a:prstGeom prst="rect">
            <a:avLst/>
          </a:prstGeom>
          <a:noFill/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92828" y="1556792"/>
            <a:ext cx="4572000" cy="2677656"/>
          </a:xfrm>
          <a:prstGeom prst="rect">
            <a:avLst/>
          </a:prstGeom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lvl="0" indent="450000" algn="just">
              <a:spcAft>
                <a:spcPts val="0"/>
              </a:spcAft>
              <a:buFont typeface="+mj-lt"/>
              <a:buAutoNum type="arabicPeriod"/>
            </a:pPr>
            <a:r>
              <a:rPr lang="ru-RU" sz="2800" b="1" cap="all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обсудите</a:t>
            </a:r>
            <a:r>
              <a:rPr lang="ru-RU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свои проблемы и достижения за период дистанционного обучения, какие наработки можно использовать в новом учебном году?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  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16632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/>
              </a:rPr>
              <a:t>ЧЕК-ЛИСТ ВАЖНЫХ ДЕЛ, </a:t>
            </a:r>
            <a:endParaRPr lang="ru-RU" sz="2400" dirty="0">
              <a:solidFill>
                <a:srgbClr val="C00000"/>
              </a:solidFill>
              <a:latin typeface="Times New Roman"/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/>
              </a:rPr>
              <a:t>ЧТОБЫ НАСТРОИТЬСЯ НА НОВЫЙ УЧЕБНЫЙ ГОД ПОСЛЕ САМОИЗОЛЯЦИИ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22423" y="4413389"/>
            <a:ext cx="3078596" cy="2308324"/>
          </a:xfrm>
          <a:prstGeom prst="rect">
            <a:avLst/>
          </a:prstGeom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lvl="0" algn="r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практикума для педагогов «</a:t>
            </a:r>
            <a:r>
              <a:rPr lang="ru-RU" b="1" i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настроиться на учебный год после самоизоляции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Александра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Фокина, эксперт журнала «Справочник педагог-психолог. Школа»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827" y="4437112"/>
            <a:ext cx="4572002" cy="2308324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семинара-тренинга </a:t>
            </a:r>
          </a:p>
          <a:p>
            <a:pPr algn="r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профессионального </a:t>
            </a:r>
          </a:p>
          <a:p>
            <a:pPr algn="r"/>
            <a:r>
              <a:rPr lang="ru-RU" b="1" i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роста педагогов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Психолого-педагогическое обеспечение </a:t>
            </a:r>
          </a:p>
          <a:p>
            <a:pPr algn="r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мотивационной готовности педагогов к</a:t>
            </a:r>
          </a:p>
          <a:p>
            <a:pPr algn="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нновациям /Коптяева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О.Н., Афанасьева Н.В.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Вологда: ВИРО, 2013 г.)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273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districts/1649668/2a0000016d536b62091dc4ca45e87dea2ea4/optimiz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960" y="835578"/>
            <a:ext cx="3150647" cy="180020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954221" y="766182"/>
            <a:ext cx="4176465" cy="1938992"/>
          </a:xfrm>
          <a:prstGeom prst="rect">
            <a:avLst/>
          </a:prstGeom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400" b="1" cap="all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2. Проясните</a:t>
            </a:r>
            <a:r>
              <a:rPr lang="ru-RU" sz="2400" b="1" cap="all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,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что изменится в  Вашей профессиональной деятельности  в новом учебном году? </a:t>
            </a: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5257" y="3789040"/>
            <a:ext cx="7757731" cy="2031325"/>
          </a:xfrm>
          <a:prstGeom prst="rect">
            <a:avLst/>
          </a:prstGeom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indent="457200" algn="r"/>
            <a:r>
              <a:rPr lang="ru-RU" i="1" dirty="0" smtClean="0">
                <a:solidFill>
                  <a:srgbClr val="002060"/>
                </a:solidFill>
                <a:latin typeface="Times New Roman"/>
              </a:rPr>
              <a:t>Санитарно-эпидемиологические правила </a:t>
            </a:r>
            <a:r>
              <a:rPr lang="ru-RU" i="1" dirty="0">
                <a:solidFill>
                  <a:srgbClr val="002060"/>
                </a:solidFill>
                <a:latin typeface="Times New Roman"/>
              </a:rPr>
              <a:t>СП 3.1/2.4.3598-20 «Санитарно-эпидемиологические требования к устройству, содержанию и организации работы образовательных организаций и других объектов социальной инфраструктуры для детей и молодежи в условиях распространения новой </a:t>
            </a:r>
            <a:r>
              <a:rPr lang="ru-RU" i="1" dirty="0" err="1">
                <a:solidFill>
                  <a:srgbClr val="002060"/>
                </a:solidFill>
                <a:latin typeface="Times New Roman"/>
              </a:rPr>
              <a:t>коронавирусной</a:t>
            </a:r>
            <a:r>
              <a:rPr lang="ru-RU" i="1" dirty="0">
                <a:solidFill>
                  <a:srgbClr val="002060"/>
                </a:solidFill>
                <a:latin typeface="Times New Roman"/>
              </a:rPr>
              <a:t> инфекции (COVID-19)», </a:t>
            </a:r>
            <a:r>
              <a:rPr lang="ru-RU" i="1" dirty="0" err="1" smtClean="0">
                <a:solidFill>
                  <a:srgbClr val="002060"/>
                </a:solidFill>
                <a:latin typeface="Times New Roman"/>
              </a:rPr>
              <a:t>утв.постановлением</a:t>
            </a:r>
            <a:r>
              <a:rPr lang="ru-RU" i="1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i="1" dirty="0">
                <a:solidFill>
                  <a:srgbClr val="002060"/>
                </a:solidFill>
                <a:latin typeface="Times New Roman"/>
              </a:rPr>
              <a:t>Главного государственного санитарного врача РФ от 30.06.2020 № 16 </a:t>
            </a:r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36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lzapovednik.ru/upload/iblock/e3c/e3c06aeff3b2751a199403f658f7daa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5" r="11291"/>
          <a:stretch/>
        </p:blipFill>
        <p:spPr bwMode="auto">
          <a:xfrm>
            <a:off x="5580112" y="908720"/>
            <a:ext cx="3312368" cy="3168352"/>
          </a:xfrm>
          <a:prstGeom prst="rect">
            <a:avLst/>
          </a:prstGeom>
          <a:noFill/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908720"/>
            <a:ext cx="4572000" cy="3416320"/>
          </a:xfrm>
          <a:prstGeom prst="rect">
            <a:avLst/>
          </a:prstGeom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indent="457200" algn="just"/>
            <a:r>
              <a:rPr lang="ru-RU" b="1" cap="all" dirty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r>
              <a:rPr lang="ru-RU" sz="2400" b="1" cap="all" dirty="0" smtClean="0">
                <a:solidFill>
                  <a:srgbClr val="C00000"/>
                </a:solidFill>
                <a:latin typeface="Times New Roman"/>
                <a:ea typeface="Calibri"/>
              </a:rPr>
              <a:t>3. Продумайте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</a:rPr>
              <a:t>организацию своей работы в новой ситуации в </a:t>
            </a:r>
            <a:r>
              <a:rPr lang="ru-RU" sz="2400" b="1" dirty="0" err="1">
                <a:solidFill>
                  <a:srgbClr val="002060"/>
                </a:solidFill>
                <a:latin typeface="Times New Roman"/>
                <a:ea typeface="Calibri"/>
              </a:rPr>
              <a:t>здоровьесберегающем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</a:rPr>
              <a:t> режиме (рациональное использование рабочего времени, организация отдыха, освобождение от перегрузок   - тайм-менеджмент,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</a:rPr>
              <a:t> др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</a:rPr>
              <a:t>.)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4653136"/>
            <a:ext cx="3419872" cy="1754326"/>
          </a:xfrm>
          <a:prstGeom prst="rect">
            <a:avLst/>
          </a:prstGeom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lvl="1" algn="r"/>
            <a:r>
              <a:rPr lang="ru-RU" b="1" i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Тайм-менеджмент</a:t>
            </a:r>
            <a:r>
              <a:rPr lang="ru-RU" i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современного педагога Н.А.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Бабаянц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педагог-психолог МБДОУ «Центр развития ребенка – детский сад № 99», г. Воронеж</a:t>
            </a:r>
          </a:p>
        </p:txBody>
      </p:sp>
    </p:spTree>
    <p:extLst>
      <p:ext uri="{BB962C8B-B14F-4D97-AF65-F5344CB8AC3E}">
        <p14:creationId xmlns:p14="http://schemas.microsoft.com/office/powerpoint/2010/main" val="335271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2\Documents\ПСИХОЛОГИ_2020\Вебинар_25.08.2020\ресурсы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113" y="629815"/>
            <a:ext cx="3491880" cy="2012049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629815"/>
            <a:ext cx="4572000" cy="3416320"/>
          </a:xfrm>
          <a:prstGeom prst="rect">
            <a:avLst/>
          </a:prstGeom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indent="457200" algn="just"/>
            <a:r>
              <a:rPr lang="ru-RU" sz="2400" b="1" cap="all" dirty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r>
              <a:rPr lang="ru-RU" sz="2400" b="1" cap="all" dirty="0" smtClean="0">
                <a:solidFill>
                  <a:srgbClr val="C00000"/>
                </a:solidFill>
                <a:latin typeface="Times New Roman"/>
                <a:ea typeface="Calibri"/>
              </a:rPr>
              <a:t>4. </a:t>
            </a:r>
            <a:r>
              <a:rPr lang="ru-RU" sz="2400" b="1" cap="all" dirty="0">
                <a:solidFill>
                  <a:srgbClr val="C00000"/>
                </a:solidFill>
                <a:latin typeface="Times New Roman"/>
                <a:ea typeface="Calibri"/>
              </a:rPr>
              <a:t>Найдите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</a:rPr>
              <a:t> ресурсы, чтобы сохранить работоспособность и эмоциональное благополучие (полноценный сон, полноценное питание, личное время, доброжелательный диалог, заинтересованные ученики и 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</a:rPr>
              <a:t>др.)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38113" y="2670067"/>
            <a:ext cx="3491880" cy="2031325"/>
          </a:xfrm>
          <a:prstGeom prst="rect">
            <a:avLst/>
          </a:prstGeom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 для педагогов «</a:t>
            </a:r>
            <a:r>
              <a:rPr lang="ru-RU" b="1" i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здоровья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Е.С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Быкова, методист МБОУ ДОД – дом детского творчества «Мастер», п.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Краснообск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Новосибирская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618108"/>
            <a:ext cx="4572000" cy="2031325"/>
          </a:xfrm>
          <a:prstGeom prst="rect">
            <a:avLst/>
          </a:prstGeom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lvl="0" indent="457200" algn="r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 программа «Психологическое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педагогов </a:t>
            </a:r>
            <a:r>
              <a:rPr lang="ru-RU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«Действуй!»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Симонова Наталья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Николаевна (лауреат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сероссийского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лучших психолого-педагогических программ и технологий в образовательной среде - 2019)  </a:t>
            </a:r>
            <a:r>
              <a:rPr lang="en-US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rospsy.ru/node/352</a:t>
            </a:r>
            <a:r>
              <a:rPr lang="en-US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38113" y="4701392"/>
            <a:ext cx="3491880" cy="1969770"/>
          </a:xfrm>
          <a:prstGeom prst="rect">
            <a:avLst/>
          </a:prstGeom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lvl="0" algn="r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  <a:r>
              <a:rPr lang="ru-RU" sz="1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16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стрессом в профессиональной деятельности педагога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 algn="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Маслова,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«СПБ ЦДПО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Запросите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ссылку на курс </a:t>
            </a:r>
            <a:r>
              <a:rPr lang="en-US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info@razvitum.ru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67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2\Documents\ПСИХОЛОГИ_2020\Вебинар_25.08.2020\успех 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" t="6202" r="2616" b="5426"/>
          <a:stretch/>
        </p:blipFill>
        <p:spPr bwMode="auto">
          <a:xfrm>
            <a:off x="5364088" y="908720"/>
            <a:ext cx="3413467" cy="2071603"/>
          </a:xfrm>
          <a:prstGeom prst="rect">
            <a:avLst/>
          </a:prstGeom>
          <a:noFill/>
          <a:ln>
            <a:solidFill>
              <a:srgbClr val="0066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6064" y="908720"/>
            <a:ext cx="4572000" cy="2677656"/>
          </a:xfrm>
          <a:prstGeom prst="rect">
            <a:avLst/>
          </a:prstGeom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indent="457200" algn="just"/>
            <a:r>
              <a:rPr lang="ru-RU" sz="2400" b="1" cap="all" dirty="0" smtClean="0">
                <a:solidFill>
                  <a:srgbClr val="C00000"/>
                </a:solidFill>
                <a:latin typeface="Times New Roman"/>
                <a:ea typeface="Calibri"/>
              </a:rPr>
              <a:t>5. делитесь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</a:rPr>
              <a:t>успешным опытом работы в новой ситуации, будьте щедры на взаимопомощь, поддержку, в том числе в профессиональных сообществах в социальных сетях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746" y="4005064"/>
            <a:ext cx="6442064" cy="2194569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6381328"/>
            <a:ext cx="3191899" cy="369332"/>
          </a:xfrm>
          <a:prstGeom prst="rect">
            <a:avLst/>
          </a:prstGeom>
          <a:ln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vk.com/public193719167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23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2\Documents\ПСИХОЛОГИ_2020\Вебинар_25.08.2020\шаблон-дизайна-логотипа-заботы-руки-иллюстрация-значка-вектора-13058554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1" b="17969"/>
          <a:stretch/>
        </p:blipFill>
        <p:spPr bwMode="auto">
          <a:xfrm>
            <a:off x="5508104" y="1294887"/>
            <a:ext cx="3022188" cy="1516747"/>
          </a:xfrm>
          <a:prstGeom prst="rect">
            <a:avLst/>
          </a:prstGeom>
          <a:noFill/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1298373"/>
            <a:ext cx="4572000" cy="3416320"/>
          </a:xfrm>
          <a:prstGeom prst="rect">
            <a:avLst/>
          </a:prstGeom>
          <a:ln>
            <a:solidFill>
              <a:srgbClr val="006600"/>
            </a:solidFill>
          </a:ln>
        </p:spPr>
        <p:txBody>
          <a:bodyPr>
            <a:spAutoFit/>
          </a:bodyPr>
          <a:lstStyle/>
          <a:p>
            <a:pPr lvl="0" indent="457200" algn="just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6. При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необходимости </a:t>
            </a:r>
            <a:r>
              <a:rPr lang="ru-RU" sz="2400" b="1" cap="all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обратитесь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за помощью к коллегам, психологу, используйте возможности телефона доверия, которые помогут выстроить рациональные способы деятельности и сохранить здоровье!</a:t>
            </a: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3074" name="Picture 2" descr="https://epl-spb.ru/media/k2/items/cache/45e8f4939bc3bd36e4b87ab1e324d227_X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1" r="20743"/>
          <a:stretch/>
        </p:blipFill>
        <p:spPr bwMode="auto">
          <a:xfrm>
            <a:off x="6084168" y="4077072"/>
            <a:ext cx="2277274" cy="2082068"/>
          </a:xfrm>
          <a:prstGeom prst="rect">
            <a:avLst/>
          </a:prstGeom>
          <a:noFill/>
          <a:ln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6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00" y="584861"/>
            <a:ext cx="4102100" cy="57150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99933" y="3808147"/>
            <a:ext cx="3568171" cy="2462213"/>
          </a:xfrm>
          <a:prstGeom prst="rect">
            <a:avLst/>
          </a:prstGeom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pPr indent="457200" algn="just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«Зона неопределенности»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расширяется,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требуя от человека большей самостоятельности и ответственности при принятии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А.Г.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Асмолов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Психология современности: вызовы неопределенности, сложности 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разнообразия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USER2\Documents\ПСИХОЛОГИ_2020\Вебинар_25.08.2020\img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6"/>
          <a:stretch/>
        </p:blipFill>
        <p:spPr bwMode="auto">
          <a:xfrm>
            <a:off x="4850678" y="571912"/>
            <a:ext cx="3617428" cy="2466563"/>
          </a:xfrm>
          <a:prstGeom prst="rect">
            <a:avLst/>
          </a:prstGeom>
          <a:noFill/>
          <a:ln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13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1017</TotalTime>
  <Words>474</Words>
  <Application>Microsoft Office PowerPoint</Application>
  <PresentationFormat>Экран (4:3)</PresentationFormat>
  <Paragraphs>42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Психолого-педагогическое сопровождение Педагогов:                ответ на адаптационный вызов                             (чек-лист важных дел)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Психолого-педагогическое сопровождение региональной системы образования                                      в условиях распространения новой коронавирусной инфекции в первом полугодии 2020/2021 учебного года:                                   актуальные задачи и новые возможности</dc:title>
  <dc:creator>USER2</dc:creator>
  <cp:lastModifiedBy>USER2</cp:lastModifiedBy>
  <cp:revision>66</cp:revision>
  <dcterms:created xsi:type="dcterms:W3CDTF">2020-08-19T11:14:50Z</dcterms:created>
  <dcterms:modified xsi:type="dcterms:W3CDTF">2020-08-25T05:22:38Z</dcterms:modified>
</cp:coreProperties>
</file>