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7" r:id="rId3"/>
    <p:sldId id="260" r:id="rId4"/>
    <p:sldId id="261" r:id="rId5"/>
    <p:sldId id="266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9" r:id="rId14"/>
    <p:sldId id="276" r:id="rId15"/>
    <p:sldId id="273" r:id="rId16"/>
    <p:sldId id="272" r:id="rId17"/>
    <p:sldId id="274" r:id="rId18"/>
    <p:sldId id="275" r:id="rId19"/>
    <p:sldId id="280" r:id="rId2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EFC16-C294-496D-A109-DE2593434DFC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60A09E-FDAB-47D8-870C-A791A48CE582}">
      <dgm:prSet phldrT="[Текст]" custT="1"/>
      <dgm:spPr/>
      <dgm:t>
        <a:bodyPr/>
        <a:lstStyle/>
        <a:p>
          <a:r>
            <a:rPr lang="ru-RU" sz="1400" b="1" cap="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Адаптационные мероприятия</a:t>
          </a:r>
          <a:endParaRPr lang="ru-RU" sz="1400" b="1" cap="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96A4B-4BB3-4769-AF2D-D43735B82294}" type="parTrans" cxnId="{DE8F8CB6-7C5E-482A-A30E-5665808949C1}">
      <dgm:prSet/>
      <dgm:spPr/>
      <dgm:t>
        <a:bodyPr/>
        <a:lstStyle/>
        <a:p>
          <a:endParaRPr lang="ru-RU"/>
        </a:p>
      </dgm:t>
    </dgm:pt>
    <dgm:pt modelId="{511ED7AA-05C2-4082-AAFE-42546210F1CF}" type="sibTrans" cxnId="{DE8F8CB6-7C5E-482A-A30E-5665808949C1}">
      <dgm:prSet/>
      <dgm:spPr/>
      <dgm:t>
        <a:bodyPr/>
        <a:lstStyle/>
        <a:p>
          <a:endParaRPr lang="ru-RU"/>
        </a:p>
      </dgm:t>
    </dgm:pt>
    <dgm:pt modelId="{1C9B7C8C-27E7-43E0-AFE1-61D62AD63139}">
      <dgm:prSet phldrT="[Текст]" custT="1"/>
      <dgm:spPr>
        <a:ln>
          <a:noFill/>
        </a:ln>
      </dgm:spPr>
      <dgm:t>
        <a:bodyPr/>
        <a:lstStyle/>
        <a:p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BEA77-65B4-4193-9686-E05521827E94}" type="parTrans" cxnId="{EC05F528-DCAF-4A0C-9B65-C403B27B2B2F}">
      <dgm:prSet/>
      <dgm:spPr/>
      <dgm:t>
        <a:bodyPr/>
        <a:lstStyle/>
        <a:p>
          <a:endParaRPr lang="ru-RU"/>
        </a:p>
      </dgm:t>
    </dgm:pt>
    <dgm:pt modelId="{B3D5A539-B2FB-4857-92AB-70E6BE51AD05}" type="sibTrans" cxnId="{EC05F528-DCAF-4A0C-9B65-C403B27B2B2F}">
      <dgm:prSet/>
      <dgm:spPr/>
      <dgm:t>
        <a:bodyPr/>
        <a:lstStyle/>
        <a:p>
          <a:endParaRPr lang="ru-RU"/>
        </a:p>
      </dgm:t>
    </dgm:pt>
    <dgm:pt modelId="{D34DF2FC-C186-4DEF-86D9-8ADC3680B58F}">
      <dgm:prSet phldrT="[Текст]" custT="1"/>
      <dgm:spPr>
        <a:ln>
          <a:noFill/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B74C4-2CA9-4A9A-BF59-4A0D841EB3A1}" type="sibTrans" cxnId="{3D5C90A7-B0B8-4CA4-8981-B7B8A08150C4}">
      <dgm:prSet/>
      <dgm:spPr/>
      <dgm:t>
        <a:bodyPr/>
        <a:lstStyle/>
        <a:p>
          <a:endParaRPr lang="ru-RU"/>
        </a:p>
      </dgm:t>
    </dgm:pt>
    <dgm:pt modelId="{963CFC0A-C554-4090-BDF8-81A011AE5EAD}" type="parTrans" cxnId="{3D5C90A7-B0B8-4CA4-8981-B7B8A08150C4}">
      <dgm:prSet/>
      <dgm:spPr/>
      <dgm:t>
        <a:bodyPr/>
        <a:lstStyle/>
        <a:p>
          <a:endParaRPr lang="ru-RU"/>
        </a:p>
      </dgm:t>
    </dgm:pt>
    <dgm:pt modelId="{ED64B667-95CD-4402-8AE9-0911CE5B891F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Стартовая диагностика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200" b="1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адаптации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200" b="1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 адаптационных курсов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200" b="1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cap="all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Психогимнастика</a:t>
          </a:r>
          <a:endParaRPr lang="ru-RU" sz="1200" b="1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200" b="1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200" b="1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ПП-консилиум</a:t>
          </a:r>
          <a:endParaRPr lang="ru-RU" sz="1200" b="1" cap="all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E98C68-DF27-412E-B87B-4E16BEE7FCED}" type="sibTrans" cxnId="{027BB000-D2BF-422A-84F7-974AF0C2D12F}">
      <dgm:prSet/>
      <dgm:spPr/>
      <dgm:t>
        <a:bodyPr/>
        <a:lstStyle/>
        <a:p>
          <a:endParaRPr lang="ru-RU"/>
        </a:p>
      </dgm:t>
    </dgm:pt>
    <dgm:pt modelId="{C394A85B-7EE5-4B01-AB50-61F219226319}" type="parTrans" cxnId="{027BB000-D2BF-422A-84F7-974AF0C2D12F}">
      <dgm:prSet/>
      <dgm:spPr/>
      <dgm:t>
        <a:bodyPr/>
        <a:lstStyle/>
        <a:p>
          <a:endParaRPr lang="ru-RU"/>
        </a:p>
      </dgm:t>
    </dgm:pt>
    <dgm:pt modelId="{954E1866-BCE0-4888-A5F3-2DB68CA7D920}" type="pres">
      <dgm:prSet presAssocID="{48EEFC16-C294-496D-A109-DE2593434DFC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14835E4-8C42-4D02-A73C-836A15D54867}" type="pres">
      <dgm:prSet presAssocID="{D160A09E-FDAB-47D8-870C-A791A48CE582}" presName="Parent" presStyleLbl="node1" presStyleIdx="0" presStyleCnt="2" custScaleX="110735" custScaleY="106367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2729FEDC-CDF4-44C5-8E8C-8BE2F79D886E}" type="pres">
      <dgm:prSet presAssocID="{1C9B7C8C-27E7-43E0-AFE1-61D62AD63139}" presName="Accent" presStyleLbl="node1" presStyleIdx="1" presStyleCnt="2"/>
      <dgm:spPr/>
    </dgm:pt>
    <dgm:pt modelId="{71A053F7-8A12-47E0-8FF3-66D0C5F5DA2C}" type="pres">
      <dgm:prSet presAssocID="{1C9B7C8C-27E7-43E0-AFE1-61D62AD63139}" presName="Image1" presStyleLbl="fgImgPlace1" presStyleIdx="0" presStyleCnt="3"/>
      <dgm:spPr/>
    </dgm:pt>
    <dgm:pt modelId="{6A829B03-667B-478A-B1A9-A47228196FA3}" type="pres">
      <dgm:prSet presAssocID="{1C9B7C8C-27E7-43E0-AFE1-61D62AD63139}" presName="Child1" presStyleLbl="revTx" presStyleIdx="0" presStyleCnt="3" custScaleX="125970" custLinFactNeighborX="12946" custLinFactNeighborY="-5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9EBF0-AB4D-46E0-9C87-206D636F800A}" type="pres">
      <dgm:prSet presAssocID="{ED64B667-95CD-4402-8AE9-0911CE5B891F}" presName="Image2" presStyleCnt="0"/>
      <dgm:spPr/>
    </dgm:pt>
    <dgm:pt modelId="{68EB64E2-4B65-4504-B4A7-3330D06252EB}" type="pres">
      <dgm:prSet presAssocID="{ED64B667-95CD-4402-8AE9-0911CE5B891F}" presName="Image" presStyleLbl="fgImgPlace1" presStyleIdx="1" presStyleCnt="3"/>
      <dgm:spPr/>
    </dgm:pt>
    <dgm:pt modelId="{4A9227C6-B146-4C8A-AB68-87369C863211}" type="pres">
      <dgm:prSet presAssocID="{ED64B667-95CD-4402-8AE9-0911CE5B891F}" presName="Child2" presStyleLbl="revTx" presStyleIdx="1" presStyleCnt="3" custScaleX="115385" custScaleY="421532" custLinFactY="78047" custLinFactNeighborX="5100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C9F55-C39F-4C8C-A97D-A54F2E11ED76}" type="pres">
      <dgm:prSet presAssocID="{D34DF2FC-C186-4DEF-86D9-8ADC3680B58F}" presName="Image3" presStyleCnt="0"/>
      <dgm:spPr/>
    </dgm:pt>
    <dgm:pt modelId="{636752E8-EAE9-4318-8523-0147D69BF5E7}" type="pres">
      <dgm:prSet presAssocID="{D34DF2FC-C186-4DEF-86D9-8ADC3680B58F}" presName="Image" presStyleLbl="fgImgPlace1" presStyleIdx="2" presStyleCnt="3"/>
      <dgm:spPr/>
    </dgm:pt>
    <dgm:pt modelId="{8563625E-C1DA-4BAB-BCB2-7EE8F0E19406}" type="pres">
      <dgm:prSet presAssocID="{D34DF2FC-C186-4DEF-86D9-8ADC3680B58F}" presName="Child3" presStyleLbl="revTx" presStyleIdx="2" presStyleCnt="3" custScaleY="4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5F528-DCAF-4A0C-9B65-C403B27B2B2F}" srcId="{D160A09E-FDAB-47D8-870C-A791A48CE582}" destId="{1C9B7C8C-27E7-43E0-AFE1-61D62AD63139}" srcOrd="0" destOrd="0" parTransId="{02BBEA77-65B4-4193-9686-E05521827E94}" sibTransId="{B3D5A539-B2FB-4857-92AB-70E6BE51AD05}"/>
    <dgm:cxn modelId="{3D5C90A7-B0B8-4CA4-8981-B7B8A08150C4}" srcId="{D160A09E-FDAB-47D8-870C-A791A48CE582}" destId="{D34DF2FC-C186-4DEF-86D9-8ADC3680B58F}" srcOrd="2" destOrd="0" parTransId="{963CFC0A-C554-4090-BDF8-81A011AE5EAD}" sibTransId="{C46B74C4-2CA9-4A9A-BF59-4A0D841EB3A1}"/>
    <dgm:cxn modelId="{062D5FA4-1576-43AA-932D-4DBC293DF608}" type="presOf" srcId="{D34DF2FC-C186-4DEF-86D9-8ADC3680B58F}" destId="{8563625E-C1DA-4BAB-BCB2-7EE8F0E19406}" srcOrd="0" destOrd="0" presId="urn:microsoft.com/office/officeart/2011/layout/RadialPictureList"/>
    <dgm:cxn modelId="{175C7776-4BA6-4F10-8E00-1ABC2C18E24D}" type="presOf" srcId="{ED64B667-95CD-4402-8AE9-0911CE5B891F}" destId="{4A9227C6-B146-4C8A-AB68-87369C863211}" srcOrd="0" destOrd="0" presId="urn:microsoft.com/office/officeart/2011/layout/RadialPictureList"/>
    <dgm:cxn modelId="{32069105-8BB3-40AC-99A1-63810D157FF4}" type="presOf" srcId="{48EEFC16-C294-496D-A109-DE2593434DFC}" destId="{954E1866-BCE0-4888-A5F3-2DB68CA7D920}" srcOrd="0" destOrd="0" presId="urn:microsoft.com/office/officeart/2011/layout/RadialPictureList"/>
    <dgm:cxn modelId="{F4FDDDA3-7A71-4DF2-9E5F-A4DF97C36A4C}" type="presOf" srcId="{D160A09E-FDAB-47D8-870C-A791A48CE582}" destId="{114835E4-8C42-4D02-A73C-836A15D54867}" srcOrd="0" destOrd="0" presId="urn:microsoft.com/office/officeart/2011/layout/RadialPictureList"/>
    <dgm:cxn modelId="{DE8F8CB6-7C5E-482A-A30E-5665808949C1}" srcId="{48EEFC16-C294-496D-A109-DE2593434DFC}" destId="{D160A09E-FDAB-47D8-870C-A791A48CE582}" srcOrd="0" destOrd="0" parTransId="{32A96A4B-4BB3-4769-AF2D-D43735B82294}" sibTransId="{511ED7AA-05C2-4082-AAFE-42546210F1CF}"/>
    <dgm:cxn modelId="{027BB000-D2BF-422A-84F7-974AF0C2D12F}" srcId="{D160A09E-FDAB-47D8-870C-A791A48CE582}" destId="{ED64B667-95CD-4402-8AE9-0911CE5B891F}" srcOrd="1" destOrd="0" parTransId="{C394A85B-7EE5-4B01-AB50-61F219226319}" sibTransId="{BAE98C68-DF27-412E-B87B-4E16BEE7FCED}"/>
    <dgm:cxn modelId="{1B1CA85F-0D53-49BF-93CE-B73E74838AC1}" type="presOf" srcId="{1C9B7C8C-27E7-43E0-AFE1-61D62AD63139}" destId="{6A829B03-667B-478A-B1A9-A47228196FA3}" srcOrd="0" destOrd="0" presId="urn:microsoft.com/office/officeart/2011/layout/RadialPictureList"/>
    <dgm:cxn modelId="{0E22B46C-451E-4FDC-B7A3-F116FED0F7AE}" type="presParOf" srcId="{954E1866-BCE0-4888-A5F3-2DB68CA7D920}" destId="{114835E4-8C42-4D02-A73C-836A15D54867}" srcOrd="0" destOrd="0" presId="urn:microsoft.com/office/officeart/2011/layout/RadialPictureList"/>
    <dgm:cxn modelId="{78CCD8BF-51D0-4CB9-92B3-55054A921CC5}" type="presParOf" srcId="{954E1866-BCE0-4888-A5F3-2DB68CA7D920}" destId="{2729FEDC-CDF4-44C5-8E8C-8BE2F79D886E}" srcOrd="1" destOrd="0" presId="urn:microsoft.com/office/officeart/2011/layout/RadialPictureList"/>
    <dgm:cxn modelId="{1F6C21E1-1D39-4547-8DFA-A6508056E0E2}" type="presParOf" srcId="{954E1866-BCE0-4888-A5F3-2DB68CA7D920}" destId="{71A053F7-8A12-47E0-8FF3-66D0C5F5DA2C}" srcOrd="2" destOrd="0" presId="urn:microsoft.com/office/officeart/2011/layout/RadialPictureList"/>
    <dgm:cxn modelId="{7178E062-AB65-4B7F-ADE1-FCA186422BCA}" type="presParOf" srcId="{954E1866-BCE0-4888-A5F3-2DB68CA7D920}" destId="{6A829B03-667B-478A-B1A9-A47228196FA3}" srcOrd="3" destOrd="0" presId="urn:microsoft.com/office/officeart/2011/layout/RadialPictureList"/>
    <dgm:cxn modelId="{DD0787BF-F84E-4DBC-8DC3-490B06A920B0}" type="presParOf" srcId="{954E1866-BCE0-4888-A5F3-2DB68CA7D920}" destId="{57B9EBF0-AB4D-46E0-9C87-206D636F800A}" srcOrd="4" destOrd="0" presId="urn:microsoft.com/office/officeart/2011/layout/RadialPictureList"/>
    <dgm:cxn modelId="{E66C1B84-8571-468B-92F4-FEA0B06410FD}" type="presParOf" srcId="{57B9EBF0-AB4D-46E0-9C87-206D636F800A}" destId="{68EB64E2-4B65-4504-B4A7-3330D06252EB}" srcOrd="0" destOrd="0" presId="urn:microsoft.com/office/officeart/2011/layout/RadialPictureList"/>
    <dgm:cxn modelId="{209453DD-E264-4920-8E31-A10CCECF0B86}" type="presParOf" srcId="{954E1866-BCE0-4888-A5F3-2DB68CA7D920}" destId="{4A9227C6-B146-4C8A-AB68-87369C863211}" srcOrd="5" destOrd="0" presId="urn:microsoft.com/office/officeart/2011/layout/RadialPictureList"/>
    <dgm:cxn modelId="{0859BD86-9A8D-4D61-BD0E-795335443FED}" type="presParOf" srcId="{954E1866-BCE0-4888-A5F3-2DB68CA7D920}" destId="{DEDC9F55-C39F-4C8C-A97D-A54F2E11ED76}" srcOrd="6" destOrd="0" presId="urn:microsoft.com/office/officeart/2011/layout/RadialPictureList"/>
    <dgm:cxn modelId="{7C1B9094-3C56-42EB-AC61-198F1736FFC9}" type="presParOf" srcId="{DEDC9F55-C39F-4C8C-A97D-A54F2E11ED76}" destId="{636752E8-EAE9-4318-8523-0147D69BF5E7}" srcOrd="0" destOrd="0" presId="urn:microsoft.com/office/officeart/2011/layout/RadialPictureList"/>
    <dgm:cxn modelId="{A9DCB40F-AD36-4B90-948A-39E329635D81}" type="presParOf" srcId="{954E1866-BCE0-4888-A5F3-2DB68CA7D920}" destId="{8563625E-C1DA-4BAB-BCB2-7EE8F0E1940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F0C22-5BB8-4212-B435-ADB6EB0A7B7F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E11C7-F3E4-4630-AE12-373227530524}">
      <dgm:prSet phldrT="[Текст]"/>
      <dgm:spPr/>
      <dgm:t>
        <a:bodyPr/>
        <a:lstStyle/>
        <a:p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Интеграция_ОВЗ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024C54-34D6-469C-A5AD-9D13724FEFD4}" type="parTrans" cxnId="{CDE7481F-75AB-412A-A549-911C10103D1B}">
      <dgm:prSet/>
      <dgm:spPr/>
      <dgm:t>
        <a:bodyPr/>
        <a:lstStyle/>
        <a:p>
          <a:endParaRPr lang="ru-RU"/>
        </a:p>
      </dgm:t>
    </dgm:pt>
    <dgm:pt modelId="{7BC01131-8108-4403-A5C9-724AF4EF332C}" type="sibTrans" cxnId="{CDE7481F-75AB-412A-A549-911C10103D1B}">
      <dgm:prSet/>
      <dgm:spPr/>
      <dgm:t>
        <a:bodyPr/>
        <a:lstStyle/>
        <a:p>
          <a:endParaRPr lang="ru-RU"/>
        </a:p>
      </dgm:t>
    </dgm:pt>
    <dgm:pt modelId="{B20D4EBC-9FF0-48C5-ADC3-FBF04FC6892B}">
      <dgm:prSet phldrT="[Текст]" custT="1"/>
      <dgm:spPr/>
      <dgm:t>
        <a:bodyPr/>
        <a:lstStyle/>
        <a:p>
          <a:r>
            <a:rPr lang="ru-RU" sz="1400" b="1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endParaRPr lang="ru-RU" sz="1400" b="1" cap="all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1FD6D-33BF-4560-B94C-5FE7A693023D}" type="parTrans" cxnId="{34B0823A-45C0-4512-BC03-AC47E05B41AD}">
      <dgm:prSet/>
      <dgm:spPr/>
      <dgm:t>
        <a:bodyPr/>
        <a:lstStyle/>
        <a:p>
          <a:endParaRPr lang="ru-RU"/>
        </a:p>
      </dgm:t>
    </dgm:pt>
    <dgm:pt modelId="{C509EDC1-B0D8-46B1-88F4-FF851A354C07}" type="sibTrans" cxnId="{34B0823A-45C0-4512-BC03-AC47E05B41AD}">
      <dgm:prSet/>
      <dgm:spPr/>
      <dgm:t>
        <a:bodyPr/>
        <a:lstStyle/>
        <a:p>
          <a:endParaRPr lang="ru-RU"/>
        </a:p>
      </dgm:t>
    </dgm:pt>
    <dgm:pt modelId="{01654D29-DB2A-4354-9219-C53D6095DCA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Внеурочные занятия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C72B0-6FEE-4DB1-91CE-0CC0CCC6E4BF}" type="parTrans" cxnId="{895B0391-8109-456F-B7F9-986DB79C98A2}">
      <dgm:prSet/>
      <dgm:spPr/>
      <dgm:t>
        <a:bodyPr/>
        <a:lstStyle/>
        <a:p>
          <a:endParaRPr lang="ru-RU"/>
        </a:p>
      </dgm:t>
    </dgm:pt>
    <dgm:pt modelId="{51C781DF-D6C5-4512-AB61-450B3A48AED5}" type="sibTrans" cxnId="{895B0391-8109-456F-B7F9-986DB79C98A2}">
      <dgm:prSet/>
      <dgm:spPr/>
      <dgm:t>
        <a:bodyPr/>
        <a:lstStyle/>
        <a:p>
          <a:endParaRPr lang="ru-RU"/>
        </a:p>
      </dgm:t>
    </dgm:pt>
    <dgm:pt modelId="{FDB8ECA2-7FD8-40B2-B642-CE94DF2E6F2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42BFB-7B60-4643-A5F0-DB4ECD13A9F1}" type="parTrans" cxnId="{9799EF85-50CE-444C-B02D-FD94627A049C}">
      <dgm:prSet/>
      <dgm:spPr/>
      <dgm:t>
        <a:bodyPr/>
        <a:lstStyle/>
        <a:p>
          <a:endParaRPr lang="ru-RU"/>
        </a:p>
      </dgm:t>
    </dgm:pt>
    <dgm:pt modelId="{6D921CFF-5037-4684-8D10-D1072814CFB5}" type="sibTrans" cxnId="{9799EF85-50CE-444C-B02D-FD94627A049C}">
      <dgm:prSet/>
      <dgm:spPr/>
      <dgm:t>
        <a:bodyPr/>
        <a:lstStyle/>
        <a:p>
          <a:endParaRPr lang="ru-RU"/>
        </a:p>
      </dgm:t>
    </dgm:pt>
    <dgm:pt modelId="{CB74864B-AD92-45DC-916B-DB0984966F63}">
      <dgm:prSet phldrT="[Текст]" custT="1"/>
      <dgm:spPr/>
      <dgm:t>
        <a:bodyPr/>
        <a:lstStyle/>
        <a:p>
          <a:r>
            <a:rPr lang="ru-RU" sz="1200" b="1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1200" b="1" cap="all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F37DA-B718-4090-806E-320773053BDF}" type="parTrans" cxnId="{AC8BF4D2-4FA3-4CDF-8EF2-B13D134E254E}">
      <dgm:prSet/>
      <dgm:spPr/>
      <dgm:t>
        <a:bodyPr/>
        <a:lstStyle/>
        <a:p>
          <a:endParaRPr lang="ru-RU"/>
        </a:p>
      </dgm:t>
    </dgm:pt>
    <dgm:pt modelId="{7305E7D9-6A11-46DA-BDEE-5A3AA3B663D6}" type="sibTrans" cxnId="{AC8BF4D2-4FA3-4CDF-8EF2-B13D134E254E}">
      <dgm:prSet/>
      <dgm:spPr/>
      <dgm:t>
        <a:bodyPr/>
        <a:lstStyle/>
        <a:p>
          <a:endParaRPr lang="ru-RU"/>
        </a:p>
      </dgm:t>
    </dgm:pt>
    <dgm:pt modelId="{602D9327-A4B9-4BF1-ABC3-668BCE6D17D8}">
      <dgm:prSet phldrT="[Текст]" custT="1"/>
      <dgm:spPr/>
      <dgm:t>
        <a:bodyPr/>
        <a:lstStyle/>
        <a:p>
          <a:r>
            <a:rPr lang="ru-RU" sz="1200" b="1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службы</a:t>
          </a:r>
          <a:endParaRPr lang="ru-RU" sz="1200" b="1" cap="all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9B14F-99D6-4848-A0FB-D4C356BCC554}" type="parTrans" cxnId="{31823126-4377-41C8-9CA7-61F38170669F}">
      <dgm:prSet/>
      <dgm:spPr/>
      <dgm:t>
        <a:bodyPr/>
        <a:lstStyle/>
        <a:p>
          <a:endParaRPr lang="ru-RU"/>
        </a:p>
      </dgm:t>
    </dgm:pt>
    <dgm:pt modelId="{DAD53974-CEF9-43B0-86B4-37AF4AA29F89}" type="sibTrans" cxnId="{31823126-4377-41C8-9CA7-61F38170669F}">
      <dgm:prSet/>
      <dgm:spPr/>
      <dgm:t>
        <a:bodyPr/>
        <a:lstStyle/>
        <a:p>
          <a:endParaRPr lang="ru-RU"/>
        </a:p>
      </dgm:t>
    </dgm:pt>
    <dgm:pt modelId="{C9117A7A-44FD-46EB-9CE3-E6897D74106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36E6A-96D9-41E6-8E3E-1B4797D08E30}" type="parTrans" cxnId="{F53316A2-86A3-4954-85EC-5C998E34BC20}">
      <dgm:prSet/>
      <dgm:spPr/>
      <dgm:t>
        <a:bodyPr/>
        <a:lstStyle/>
        <a:p>
          <a:endParaRPr lang="ru-RU"/>
        </a:p>
      </dgm:t>
    </dgm:pt>
    <dgm:pt modelId="{C84751CB-F2FE-4881-98F0-48F57990F8A8}" type="sibTrans" cxnId="{F53316A2-86A3-4954-85EC-5C998E34BC20}">
      <dgm:prSet/>
      <dgm:spPr/>
      <dgm:t>
        <a:bodyPr/>
        <a:lstStyle/>
        <a:p>
          <a:endParaRPr lang="ru-RU"/>
        </a:p>
      </dgm:t>
    </dgm:pt>
    <dgm:pt modelId="{80609501-1630-404C-BB2F-5BDC8AAD9DD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</a:t>
          </a:r>
          <a:endParaRPr 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CDEE0E-FEF5-44E4-BF40-D997D7D0187F}" type="parTrans" cxnId="{5DEC7666-0D92-46FB-8C58-D80D7F85449B}">
      <dgm:prSet/>
      <dgm:spPr/>
      <dgm:t>
        <a:bodyPr/>
        <a:lstStyle/>
        <a:p>
          <a:endParaRPr lang="ru-RU"/>
        </a:p>
      </dgm:t>
    </dgm:pt>
    <dgm:pt modelId="{F40A19A2-D2BC-4C58-AB9D-38B5A92C4A9C}" type="sibTrans" cxnId="{5DEC7666-0D92-46FB-8C58-D80D7F85449B}">
      <dgm:prSet/>
      <dgm:spPr/>
      <dgm:t>
        <a:bodyPr/>
        <a:lstStyle/>
        <a:p>
          <a:endParaRPr lang="ru-RU"/>
        </a:p>
      </dgm:t>
    </dgm:pt>
    <dgm:pt modelId="{7A499927-896C-453B-B657-6751037DAA5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офлайн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67179-FCDB-48F3-9D9F-67E0B29A9A30}" type="parTrans" cxnId="{EC8B5351-210E-42FF-B98B-832BAC5A3244}">
      <dgm:prSet/>
      <dgm:spPr/>
      <dgm:t>
        <a:bodyPr/>
        <a:lstStyle/>
        <a:p>
          <a:endParaRPr lang="ru-RU"/>
        </a:p>
      </dgm:t>
    </dgm:pt>
    <dgm:pt modelId="{211F03FA-1E18-46C3-820B-6CC5833D9995}" type="sibTrans" cxnId="{EC8B5351-210E-42FF-B98B-832BAC5A3244}">
      <dgm:prSet/>
      <dgm:spPr/>
      <dgm:t>
        <a:bodyPr/>
        <a:lstStyle/>
        <a:p>
          <a:endParaRPr lang="ru-RU"/>
        </a:p>
      </dgm:t>
    </dgm:pt>
    <dgm:pt modelId="{0BCBD627-FDDC-437C-9072-D3BF9A47E4BD}" type="pres">
      <dgm:prSet presAssocID="{0EBF0C22-5BB8-4212-B435-ADB6EB0A7B7F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09F9E9-CC60-4B91-913B-FCAE9D30A3F2}" type="pres">
      <dgm:prSet presAssocID="{0EBF0C22-5BB8-4212-B435-ADB6EB0A7B7F}" presName="outerBox" presStyleCnt="0"/>
      <dgm:spPr/>
    </dgm:pt>
    <dgm:pt modelId="{EA9D55F2-3F16-489A-B428-D2663D48702E}" type="pres">
      <dgm:prSet presAssocID="{0EBF0C22-5BB8-4212-B435-ADB6EB0A7B7F}" presName="outerBoxParent" presStyleLbl="node1" presStyleIdx="0" presStyleCnt="3" custLinFactNeighborX="-4089" custLinFactNeighborY="-4425"/>
      <dgm:spPr/>
      <dgm:t>
        <a:bodyPr/>
        <a:lstStyle/>
        <a:p>
          <a:endParaRPr lang="ru-RU"/>
        </a:p>
      </dgm:t>
    </dgm:pt>
    <dgm:pt modelId="{23F0C9E2-6E06-4704-A8B6-259D8DD63E73}" type="pres">
      <dgm:prSet presAssocID="{0EBF0C22-5BB8-4212-B435-ADB6EB0A7B7F}" presName="outerBoxChildren" presStyleCnt="0"/>
      <dgm:spPr/>
    </dgm:pt>
    <dgm:pt modelId="{7C108E82-45A4-4BA1-A3E0-7279FE90AD7A}" type="pres">
      <dgm:prSet presAssocID="{B20D4EBC-9FF0-48C5-ADC3-FBF04FC6892B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C5FCF-0D2F-4547-9219-673B261EDBD6}" type="pres">
      <dgm:prSet presAssocID="{C509EDC1-B0D8-46B1-88F4-FF851A354C07}" presName="outerSibTrans" presStyleCnt="0"/>
      <dgm:spPr/>
    </dgm:pt>
    <dgm:pt modelId="{F84DB47D-F6B0-4FD7-B9A0-CC25DBF574FA}" type="pres">
      <dgm:prSet presAssocID="{01654D29-DB2A-4354-9219-C53D6095DCAA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95D1B-B62E-4426-A1F2-E99E68C628C8}" type="pres">
      <dgm:prSet presAssocID="{0EBF0C22-5BB8-4212-B435-ADB6EB0A7B7F}" presName="middleBox" presStyleCnt="0"/>
      <dgm:spPr/>
    </dgm:pt>
    <dgm:pt modelId="{7F6D820B-0839-46BE-881C-6C41E685EE17}" type="pres">
      <dgm:prSet presAssocID="{0EBF0C22-5BB8-4212-B435-ADB6EB0A7B7F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F84547EB-8314-49D3-A958-8719E86B84F5}" type="pres">
      <dgm:prSet presAssocID="{0EBF0C22-5BB8-4212-B435-ADB6EB0A7B7F}" presName="middleBoxChildren" presStyleCnt="0"/>
      <dgm:spPr/>
    </dgm:pt>
    <dgm:pt modelId="{BFBD8875-BA23-41E8-8F27-44034D19EFFE}" type="pres">
      <dgm:prSet presAssocID="{CB74864B-AD92-45DC-916B-DB0984966F63}" presName="mChild" presStyleLbl="fgAcc1" presStyleIdx="2" presStyleCnt="6" custScaleX="119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F3EF-E975-4558-88CF-479B73DCF35E}" type="pres">
      <dgm:prSet presAssocID="{7305E7D9-6A11-46DA-BDEE-5A3AA3B663D6}" presName="middleSibTrans" presStyleCnt="0"/>
      <dgm:spPr/>
    </dgm:pt>
    <dgm:pt modelId="{C82126FD-80BA-4615-A0A6-91A899643736}" type="pres">
      <dgm:prSet presAssocID="{602D9327-A4B9-4BF1-ABC3-668BCE6D17D8}" presName="mChild" presStyleLbl="fgAcc1" presStyleIdx="3" presStyleCnt="6" custScaleX="119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CA71-2065-4EC5-9545-919BB0AF91F8}" type="pres">
      <dgm:prSet presAssocID="{0EBF0C22-5BB8-4212-B435-ADB6EB0A7B7F}" presName="centerBox" presStyleCnt="0"/>
      <dgm:spPr/>
    </dgm:pt>
    <dgm:pt modelId="{8FD1C7E1-4B17-4383-9C57-0E9E46B7FB4D}" type="pres">
      <dgm:prSet presAssocID="{0EBF0C22-5BB8-4212-B435-ADB6EB0A7B7F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5851EE80-AD58-4461-BD16-6DCEAA44AFF1}" type="pres">
      <dgm:prSet presAssocID="{0EBF0C22-5BB8-4212-B435-ADB6EB0A7B7F}" presName="centerBoxChildren" presStyleCnt="0"/>
      <dgm:spPr/>
    </dgm:pt>
    <dgm:pt modelId="{2541DD96-61E0-41D6-B1D3-F093955542A7}" type="pres">
      <dgm:prSet presAssocID="{80609501-1630-404C-BB2F-5BDC8AAD9DDF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BE11D-CC9F-48C6-8858-E57D350D4EB3}" type="pres">
      <dgm:prSet presAssocID="{F40A19A2-D2BC-4C58-AB9D-38B5A92C4A9C}" presName="centerSibTrans" presStyleCnt="0"/>
      <dgm:spPr/>
    </dgm:pt>
    <dgm:pt modelId="{C8F4F05D-8F30-46D1-BB96-02EBADE68132}" type="pres">
      <dgm:prSet presAssocID="{7A499927-896C-453B-B657-6751037DAA54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0823A-45C0-4512-BC03-AC47E05B41AD}" srcId="{3CFE11C7-F3E4-4630-AE12-373227530524}" destId="{B20D4EBC-9FF0-48C5-ADC3-FBF04FC6892B}" srcOrd="0" destOrd="0" parTransId="{64D1FD6D-33BF-4560-B94C-5FE7A693023D}" sibTransId="{C509EDC1-B0D8-46B1-88F4-FF851A354C07}"/>
    <dgm:cxn modelId="{A196DC0B-C22B-4482-A605-7935DADAFFC1}" type="presOf" srcId="{0EBF0C22-5BB8-4212-B435-ADB6EB0A7B7F}" destId="{0BCBD627-FDDC-437C-9072-D3BF9A47E4BD}" srcOrd="0" destOrd="0" presId="urn:microsoft.com/office/officeart/2005/8/layout/target2"/>
    <dgm:cxn modelId="{EC8B5351-210E-42FF-B98B-832BAC5A3244}" srcId="{C9117A7A-44FD-46EB-9CE3-E6897D741066}" destId="{7A499927-896C-453B-B657-6751037DAA54}" srcOrd="1" destOrd="0" parTransId="{99167179-FCDB-48F3-9D9F-67E0B29A9A30}" sibTransId="{211F03FA-1E18-46C3-820B-6CC5833D9995}"/>
    <dgm:cxn modelId="{9567A904-2662-4ACA-96AB-4A6CFE66EFA7}" type="presOf" srcId="{B20D4EBC-9FF0-48C5-ADC3-FBF04FC6892B}" destId="{7C108E82-45A4-4BA1-A3E0-7279FE90AD7A}" srcOrd="0" destOrd="0" presId="urn:microsoft.com/office/officeart/2005/8/layout/target2"/>
    <dgm:cxn modelId="{9799EF85-50CE-444C-B02D-FD94627A049C}" srcId="{0EBF0C22-5BB8-4212-B435-ADB6EB0A7B7F}" destId="{FDB8ECA2-7FD8-40B2-B642-CE94DF2E6F23}" srcOrd="1" destOrd="0" parTransId="{F8B42BFB-7B60-4643-A5F0-DB4ECD13A9F1}" sibTransId="{6D921CFF-5037-4684-8D10-D1072814CFB5}"/>
    <dgm:cxn modelId="{895B0391-8109-456F-B7F9-986DB79C98A2}" srcId="{3CFE11C7-F3E4-4630-AE12-373227530524}" destId="{01654D29-DB2A-4354-9219-C53D6095DCAA}" srcOrd="1" destOrd="0" parTransId="{D05C72B0-6FEE-4DB1-91CE-0CC0CCC6E4BF}" sibTransId="{51C781DF-D6C5-4512-AB61-450B3A48AED5}"/>
    <dgm:cxn modelId="{301CC9FE-72A8-42A6-B778-42D824F93693}" type="presOf" srcId="{3CFE11C7-F3E4-4630-AE12-373227530524}" destId="{EA9D55F2-3F16-489A-B428-D2663D48702E}" srcOrd="0" destOrd="0" presId="urn:microsoft.com/office/officeart/2005/8/layout/target2"/>
    <dgm:cxn modelId="{783E87AF-3E87-4142-80C4-505F1DE2BD43}" type="presOf" srcId="{C9117A7A-44FD-46EB-9CE3-E6897D741066}" destId="{8FD1C7E1-4B17-4383-9C57-0E9E46B7FB4D}" srcOrd="0" destOrd="0" presId="urn:microsoft.com/office/officeart/2005/8/layout/target2"/>
    <dgm:cxn modelId="{8611AEF6-2C29-4224-970B-64DC75C03336}" type="presOf" srcId="{CB74864B-AD92-45DC-916B-DB0984966F63}" destId="{BFBD8875-BA23-41E8-8F27-44034D19EFFE}" srcOrd="0" destOrd="0" presId="urn:microsoft.com/office/officeart/2005/8/layout/target2"/>
    <dgm:cxn modelId="{AC8BF4D2-4FA3-4CDF-8EF2-B13D134E254E}" srcId="{FDB8ECA2-7FD8-40B2-B642-CE94DF2E6F23}" destId="{CB74864B-AD92-45DC-916B-DB0984966F63}" srcOrd="0" destOrd="0" parTransId="{2A8F37DA-B718-4090-806E-320773053BDF}" sibTransId="{7305E7D9-6A11-46DA-BDEE-5A3AA3B663D6}"/>
    <dgm:cxn modelId="{5DEC7666-0D92-46FB-8C58-D80D7F85449B}" srcId="{C9117A7A-44FD-46EB-9CE3-E6897D741066}" destId="{80609501-1630-404C-BB2F-5BDC8AAD9DDF}" srcOrd="0" destOrd="0" parTransId="{1DCDEE0E-FEF5-44E4-BF40-D997D7D0187F}" sibTransId="{F40A19A2-D2BC-4C58-AB9D-38B5A92C4A9C}"/>
    <dgm:cxn modelId="{31823126-4377-41C8-9CA7-61F38170669F}" srcId="{FDB8ECA2-7FD8-40B2-B642-CE94DF2E6F23}" destId="{602D9327-A4B9-4BF1-ABC3-668BCE6D17D8}" srcOrd="1" destOrd="0" parTransId="{0109B14F-99D6-4848-A0FB-D4C356BCC554}" sibTransId="{DAD53974-CEF9-43B0-86B4-37AF4AA29F89}"/>
    <dgm:cxn modelId="{B6C9592A-479B-43E3-91CC-8622DE05A0C1}" type="presOf" srcId="{80609501-1630-404C-BB2F-5BDC8AAD9DDF}" destId="{2541DD96-61E0-41D6-B1D3-F093955542A7}" srcOrd="0" destOrd="0" presId="urn:microsoft.com/office/officeart/2005/8/layout/target2"/>
    <dgm:cxn modelId="{CDE7481F-75AB-412A-A549-911C10103D1B}" srcId="{0EBF0C22-5BB8-4212-B435-ADB6EB0A7B7F}" destId="{3CFE11C7-F3E4-4630-AE12-373227530524}" srcOrd="0" destOrd="0" parTransId="{2B024C54-34D6-469C-A5AD-9D13724FEFD4}" sibTransId="{7BC01131-8108-4403-A5C9-724AF4EF332C}"/>
    <dgm:cxn modelId="{3907F585-F877-442F-AA4F-8FB57906BACF}" type="presOf" srcId="{01654D29-DB2A-4354-9219-C53D6095DCAA}" destId="{F84DB47D-F6B0-4FD7-B9A0-CC25DBF574FA}" srcOrd="0" destOrd="0" presId="urn:microsoft.com/office/officeart/2005/8/layout/target2"/>
    <dgm:cxn modelId="{4EFC41D1-D278-44E4-AE7C-27BE486EC62D}" type="presOf" srcId="{FDB8ECA2-7FD8-40B2-B642-CE94DF2E6F23}" destId="{7F6D820B-0839-46BE-881C-6C41E685EE17}" srcOrd="0" destOrd="0" presId="urn:microsoft.com/office/officeart/2005/8/layout/target2"/>
    <dgm:cxn modelId="{F4941516-4585-4FD1-A11D-727DBCF8B49F}" type="presOf" srcId="{7A499927-896C-453B-B657-6751037DAA54}" destId="{C8F4F05D-8F30-46D1-BB96-02EBADE68132}" srcOrd="0" destOrd="0" presId="urn:microsoft.com/office/officeart/2005/8/layout/target2"/>
    <dgm:cxn modelId="{F53316A2-86A3-4954-85EC-5C998E34BC20}" srcId="{0EBF0C22-5BB8-4212-B435-ADB6EB0A7B7F}" destId="{C9117A7A-44FD-46EB-9CE3-E6897D741066}" srcOrd="2" destOrd="0" parTransId="{ABB36E6A-96D9-41E6-8E3E-1B4797D08E30}" sibTransId="{C84751CB-F2FE-4881-98F0-48F57990F8A8}"/>
    <dgm:cxn modelId="{56E66083-ABD8-4773-B18A-62AD2B492F7A}" type="presOf" srcId="{602D9327-A4B9-4BF1-ABC3-668BCE6D17D8}" destId="{C82126FD-80BA-4615-A0A6-91A899643736}" srcOrd="0" destOrd="0" presId="urn:microsoft.com/office/officeart/2005/8/layout/target2"/>
    <dgm:cxn modelId="{EDE87D85-B67D-4A39-B181-4DF6F05B9FC5}" type="presParOf" srcId="{0BCBD627-FDDC-437C-9072-D3BF9A47E4BD}" destId="{A609F9E9-CC60-4B91-913B-FCAE9D30A3F2}" srcOrd="0" destOrd="0" presId="urn:microsoft.com/office/officeart/2005/8/layout/target2"/>
    <dgm:cxn modelId="{81598164-95DA-4FE8-A782-32494F6083D5}" type="presParOf" srcId="{A609F9E9-CC60-4B91-913B-FCAE9D30A3F2}" destId="{EA9D55F2-3F16-489A-B428-D2663D48702E}" srcOrd="0" destOrd="0" presId="urn:microsoft.com/office/officeart/2005/8/layout/target2"/>
    <dgm:cxn modelId="{D31607B4-C5E1-4643-9B9C-4C1A830CC537}" type="presParOf" srcId="{A609F9E9-CC60-4B91-913B-FCAE9D30A3F2}" destId="{23F0C9E2-6E06-4704-A8B6-259D8DD63E73}" srcOrd="1" destOrd="0" presId="urn:microsoft.com/office/officeart/2005/8/layout/target2"/>
    <dgm:cxn modelId="{1260B01D-0590-4F36-A44C-6AF8416A2D52}" type="presParOf" srcId="{23F0C9E2-6E06-4704-A8B6-259D8DD63E73}" destId="{7C108E82-45A4-4BA1-A3E0-7279FE90AD7A}" srcOrd="0" destOrd="0" presId="urn:microsoft.com/office/officeart/2005/8/layout/target2"/>
    <dgm:cxn modelId="{D3F4C385-CAA6-479F-B990-82FC43B4D51F}" type="presParOf" srcId="{23F0C9E2-6E06-4704-A8B6-259D8DD63E73}" destId="{C81C5FCF-0D2F-4547-9219-673B261EDBD6}" srcOrd="1" destOrd="0" presId="urn:microsoft.com/office/officeart/2005/8/layout/target2"/>
    <dgm:cxn modelId="{BFE638C5-56E2-45D1-A8FA-652D72D09C35}" type="presParOf" srcId="{23F0C9E2-6E06-4704-A8B6-259D8DD63E73}" destId="{F84DB47D-F6B0-4FD7-B9A0-CC25DBF574FA}" srcOrd="2" destOrd="0" presId="urn:microsoft.com/office/officeart/2005/8/layout/target2"/>
    <dgm:cxn modelId="{476450FE-11F0-475F-82DB-C5AD20D11F60}" type="presParOf" srcId="{0BCBD627-FDDC-437C-9072-D3BF9A47E4BD}" destId="{23C95D1B-B62E-4426-A1F2-E99E68C628C8}" srcOrd="1" destOrd="0" presId="urn:microsoft.com/office/officeart/2005/8/layout/target2"/>
    <dgm:cxn modelId="{5C84B447-3578-4FD0-A2D2-6BDC02648F5B}" type="presParOf" srcId="{23C95D1B-B62E-4426-A1F2-E99E68C628C8}" destId="{7F6D820B-0839-46BE-881C-6C41E685EE17}" srcOrd="0" destOrd="0" presId="urn:microsoft.com/office/officeart/2005/8/layout/target2"/>
    <dgm:cxn modelId="{0B8055F9-C500-49BE-A8A5-96DB72363F21}" type="presParOf" srcId="{23C95D1B-B62E-4426-A1F2-E99E68C628C8}" destId="{F84547EB-8314-49D3-A958-8719E86B84F5}" srcOrd="1" destOrd="0" presId="urn:microsoft.com/office/officeart/2005/8/layout/target2"/>
    <dgm:cxn modelId="{9B7685EE-EAE2-42AC-9684-4F8EC52161AC}" type="presParOf" srcId="{F84547EB-8314-49D3-A958-8719E86B84F5}" destId="{BFBD8875-BA23-41E8-8F27-44034D19EFFE}" srcOrd="0" destOrd="0" presId="urn:microsoft.com/office/officeart/2005/8/layout/target2"/>
    <dgm:cxn modelId="{1C77D719-5430-45D9-B2E7-DBF9F009F7C7}" type="presParOf" srcId="{F84547EB-8314-49D3-A958-8719E86B84F5}" destId="{A41CF3EF-E975-4558-88CF-479B73DCF35E}" srcOrd="1" destOrd="0" presId="urn:microsoft.com/office/officeart/2005/8/layout/target2"/>
    <dgm:cxn modelId="{D90F21DC-F406-46FA-A0FB-B65F439A7C3B}" type="presParOf" srcId="{F84547EB-8314-49D3-A958-8719E86B84F5}" destId="{C82126FD-80BA-4615-A0A6-91A899643736}" srcOrd="2" destOrd="0" presId="urn:microsoft.com/office/officeart/2005/8/layout/target2"/>
    <dgm:cxn modelId="{5BA58E95-040D-4867-8EA8-548A71DABAB9}" type="presParOf" srcId="{0BCBD627-FDDC-437C-9072-D3BF9A47E4BD}" destId="{2B9FCA71-2065-4EC5-9545-919BB0AF91F8}" srcOrd="2" destOrd="0" presId="urn:microsoft.com/office/officeart/2005/8/layout/target2"/>
    <dgm:cxn modelId="{B7DC9ECA-9E3B-427F-9E55-D3F0B490BBB6}" type="presParOf" srcId="{2B9FCA71-2065-4EC5-9545-919BB0AF91F8}" destId="{8FD1C7E1-4B17-4383-9C57-0E9E46B7FB4D}" srcOrd="0" destOrd="0" presId="urn:microsoft.com/office/officeart/2005/8/layout/target2"/>
    <dgm:cxn modelId="{AD79D7E7-1C91-4928-93A0-724456DF49FF}" type="presParOf" srcId="{2B9FCA71-2065-4EC5-9545-919BB0AF91F8}" destId="{5851EE80-AD58-4461-BD16-6DCEAA44AFF1}" srcOrd="1" destOrd="0" presId="urn:microsoft.com/office/officeart/2005/8/layout/target2"/>
    <dgm:cxn modelId="{F7927A7E-4D2E-40FA-B148-47B03D9265FF}" type="presParOf" srcId="{5851EE80-AD58-4461-BD16-6DCEAA44AFF1}" destId="{2541DD96-61E0-41D6-B1D3-F093955542A7}" srcOrd="0" destOrd="0" presId="urn:microsoft.com/office/officeart/2005/8/layout/target2"/>
    <dgm:cxn modelId="{45BED768-B66A-4230-9CB7-7D14560141B9}" type="presParOf" srcId="{5851EE80-AD58-4461-BD16-6DCEAA44AFF1}" destId="{481BE11D-CC9F-48C6-8858-E57D350D4EB3}" srcOrd="1" destOrd="0" presId="urn:microsoft.com/office/officeart/2005/8/layout/target2"/>
    <dgm:cxn modelId="{75876D1C-2B6E-4E19-A9F6-6596D4E45F33}" type="presParOf" srcId="{5851EE80-AD58-4461-BD16-6DCEAA44AFF1}" destId="{C8F4F05D-8F30-46D1-BB96-02EBADE68132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835E4-8C42-4D02-A73C-836A15D54867}">
      <dsp:nvSpPr>
        <dsp:cNvPr id="0" name=""/>
        <dsp:cNvSpPr/>
      </dsp:nvSpPr>
      <dsp:spPr>
        <a:xfrm>
          <a:off x="1073200" y="1392380"/>
          <a:ext cx="2735553" cy="2627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Адаптационные мероприятия</a:t>
          </a:r>
          <a:endParaRPr lang="ru-RU" sz="1400" b="1" kern="1200" cap="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3812" y="1777209"/>
        <a:ext cx="1934329" cy="1858120"/>
      </dsp:txXfrm>
    </dsp:sp>
    <dsp:sp modelId="{2729FEDC-CDF4-44C5-8E8C-8BE2F79D886E}">
      <dsp:nvSpPr>
        <dsp:cNvPr id="0" name=""/>
        <dsp:cNvSpPr/>
      </dsp:nvSpPr>
      <dsp:spPr>
        <a:xfrm>
          <a:off x="-68132" y="97442"/>
          <a:ext cx="4979839" cy="519118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053F7-8A12-47E0-8FF3-66D0C5F5DA2C}">
      <dsp:nvSpPr>
        <dsp:cNvPr id="0" name=""/>
        <dsp:cNvSpPr/>
      </dsp:nvSpPr>
      <dsp:spPr>
        <a:xfrm>
          <a:off x="3598659" y="535058"/>
          <a:ext cx="1323381" cy="13237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29B03-667B-478A-B1A9-A47228196FA3}">
      <dsp:nvSpPr>
        <dsp:cNvPr id="0" name=""/>
        <dsp:cNvSpPr/>
      </dsp:nvSpPr>
      <dsp:spPr>
        <a:xfrm>
          <a:off x="5021728" y="482687"/>
          <a:ext cx="2231428" cy="1281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1600" b="1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1728" y="482687"/>
        <a:ext cx="2231428" cy="1281183"/>
      </dsp:txXfrm>
    </dsp:sp>
    <dsp:sp modelId="{68EB64E2-4B65-4504-B4A7-3330D06252EB}">
      <dsp:nvSpPr>
        <dsp:cNvPr id="0" name=""/>
        <dsp:cNvSpPr/>
      </dsp:nvSpPr>
      <dsp:spPr>
        <a:xfrm>
          <a:off x="4110149" y="2041020"/>
          <a:ext cx="1323381" cy="13237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227C6-B146-4C8A-AB68-87369C863211}">
      <dsp:nvSpPr>
        <dsp:cNvPr id="0" name=""/>
        <dsp:cNvSpPr/>
      </dsp:nvSpPr>
      <dsp:spPr>
        <a:xfrm>
          <a:off x="5405026" y="2"/>
          <a:ext cx="2043926" cy="5400597"/>
        </a:xfrm>
        <a:prstGeom prst="rect">
          <a:avLst/>
        </a:prstGeom>
        <a:noFill/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Стартовая диагностика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адаптации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Программы адаптационных курсов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baseline="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Психогимнастика</a:t>
          </a:r>
          <a:endParaRPr lang="ru-RU" sz="1200" b="1" kern="1200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cap="all" baseline="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ПП-консилиум</a:t>
          </a:r>
          <a:endParaRPr lang="ru-RU" sz="1200" b="1" kern="1200" cap="all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5026" y="2"/>
        <a:ext cx="2043926" cy="5400597"/>
      </dsp:txXfrm>
    </dsp:sp>
    <dsp:sp modelId="{636752E8-EAE9-4318-8523-0147D69BF5E7}">
      <dsp:nvSpPr>
        <dsp:cNvPr id="0" name=""/>
        <dsp:cNvSpPr/>
      </dsp:nvSpPr>
      <dsp:spPr>
        <a:xfrm>
          <a:off x="3598659" y="3568265"/>
          <a:ext cx="1323381" cy="132375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3625E-C1DA-4BAB-BCB2-7EE8F0E19406}">
      <dsp:nvSpPr>
        <dsp:cNvPr id="0" name=""/>
        <dsp:cNvSpPr/>
      </dsp:nvSpPr>
      <dsp:spPr>
        <a:xfrm>
          <a:off x="5022419" y="4204827"/>
          <a:ext cx="1771396" cy="6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2419" y="4204827"/>
        <a:ext cx="1771396" cy="62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D55F2-3F16-489A-B428-D2663D48702E}">
      <dsp:nvSpPr>
        <dsp:cNvPr id="0" name=""/>
        <dsp:cNvSpPr/>
      </dsp:nvSpPr>
      <dsp:spPr>
        <a:xfrm>
          <a:off x="0" y="0"/>
          <a:ext cx="6096000" cy="40640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3154116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Интеграция_ОВЗ</a:t>
          </a:r>
          <a:endParaRPr lang="ru-RU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176" y="101176"/>
        <a:ext cx="5893648" cy="3861648"/>
      </dsp:txXfrm>
    </dsp:sp>
    <dsp:sp modelId="{7C108E82-45A4-4BA1-A3E0-7279FE90AD7A}">
      <dsp:nvSpPr>
        <dsp:cNvPr id="0" name=""/>
        <dsp:cNvSpPr/>
      </dsp:nvSpPr>
      <dsp:spPr>
        <a:xfrm>
          <a:off x="152400" y="1016000"/>
          <a:ext cx="914400" cy="13987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</a:t>
          </a:r>
          <a:endParaRPr lang="ru-RU" sz="1400" b="1" kern="1200" cap="all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521" y="1044121"/>
        <a:ext cx="858158" cy="1342543"/>
      </dsp:txXfrm>
    </dsp:sp>
    <dsp:sp modelId="{F84DB47D-F6B0-4FD7-B9A0-CC25DBF574FA}">
      <dsp:nvSpPr>
        <dsp:cNvPr id="0" name=""/>
        <dsp:cNvSpPr/>
      </dsp:nvSpPr>
      <dsp:spPr>
        <a:xfrm>
          <a:off x="152400" y="2459746"/>
          <a:ext cx="914400" cy="139878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Внеурочные занятия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521" y="2487867"/>
        <a:ext cx="858158" cy="1342543"/>
      </dsp:txXfrm>
    </dsp:sp>
    <dsp:sp modelId="{7F6D820B-0839-46BE-881C-6C41E685EE17}">
      <dsp:nvSpPr>
        <dsp:cNvPr id="0" name=""/>
        <dsp:cNvSpPr/>
      </dsp:nvSpPr>
      <dsp:spPr>
        <a:xfrm>
          <a:off x="1219200" y="1016000"/>
          <a:ext cx="4724400" cy="28448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806448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</a:t>
          </a:r>
          <a:endParaRPr lang="ru-RU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6687" y="1103487"/>
        <a:ext cx="4549426" cy="2669826"/>
      </dsp:txXfrm>
    </dsp:sp>
    <dsp:sp modelId="{BFBD8875-BA23-41E8-8F27-44034D19EFFE}">
      <dsp:nvSpPr>
        <dsp:cNvPr id="0" name=""/>
        <dsp:cNvSpPr/>
      </dsp:nvSpPr>
      <dsp:spPr>
        <a:xfrm>
          <a:off x="1243233" y="2011680"/>
          <a:ext cx="1133033" cy="7955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</a:t>
          </a:r>
          <a:endParaRPr lang="ru-RU" sz="1200" b="1" kern="1200" cap="all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7698" y="2036145"/>
        <a:ext cx="1084103" cy="746586"/>
      </dsp:txXfrm>
    </dsp:sp>
    <dsp:sp modelId="{C82126FD-80BA-4615-A0A6-91A899643736}">
      <dsp:nvSpPr>
        <dsp:cNvPr id="0" name=""/>
        <dsp:cNvSpPr/>
      </dsp:nvSpPr>
      <dsp:spPr>
        <a:xfrm>
          <a:off x="1243233" y="2851665"/>
          <a:ext cx="1133033" cy="79551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all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службы</a:t>
          </a:r>
          <a:endParaRPr lang="ru-RU" sz="1200" b="1" kern="1200" cap="all" baseline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7698" y="2876130"/>
        <a:ext cx="1084103" cy="746586"/>
      </dsp:txXfrm>
    </dsp:sp>
    <dsp:sp modelId="{8FD1C7E1-4B17-4383-9C57-0E9E46B7FB4D}">
      <dsp:nvSpPr>
        <dsp:cNvPr id="0" name=""/>
        <dsp:cNvSpPr/>
      </dsp:nvSpPr>
      <dsp:spPr>
        <a:xfrm>
          <a:off x="2407920" y="2032000"/>
          <a:ext cx="3383280" cy="162560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917561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</a:t>
          </a:r>
          <a:endParaRPr lang="ru-RU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7913" y="2081993"/>
        <a:ext cx="3283294" cy="1525614"/>
      </dsp:txXfrm>
    </dsp:sp>
    <dsp:sp modelId="{2541DD96-61E0-41D6-B1D3-F093955542A7}">
      <dsp:nvSpPr>
        <dsp:cNvPr id="0" name=""/>
        <dsp:cNvSpPr/>
      </dsp:nvSpPr>
      <dsp:spPr>
        <a:xfrm>
          <a:off x="2492502" y="2763520"/>
          <a:ext cx="1583517" cy="7315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</a:t>
          </a:r>
          <a:endParaRPr lang="ru-RU" sz="32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4999" y="2786017"/>
        <a:ext cx="1538523" cy="686526"/>
      </dsp:txXfrm>
    </dsp:sp>
    <dsp:sp modelId="{C8F4F05D-8F30-46D1-BB96-02EBADE68132}">
      <dsp:nvSpPr>
        <dsp:cNvPr id="0" name=""/>
        <dsp:cNvSpPr/>
      </dsp:nvSpPr>
      <dsp:spPr>
        <a:xfrm>
          <a:off x="4121069" y="2763520"/>
          <a:ext cx="1583517" cy="73152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офлайн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3566" y="2786017"/>
        <a:ext cx="1538523" cy="686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483E3-329F-41AB-8BCE-A8C89D4F729A}" type="datetimeFigureOut">
              <a:rPr lang="ru-RU" smtClean="0"/>
              <a:pPr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77DD6-F4B0-4E1A-9DC0-EA0C2624B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6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.viro.edu.ru/index.php/98-rabotnikam/noo/112-noo#collapseTwo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frc-ovz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0B042-1BE5-401A-9FA2-1B0CD7D21C92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Примерное положение об оказании логопедической помощи в организациях, осуществляющих образовательную деятельность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1. Общие положения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2. Порядок оказания логопедической помощи в Организации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3. Логопедическая помощь при освоении образовательных программ дошкольного образования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4. Логопедическая помощь при освоении образовательных программ начального общего, основного общего и среднего общего образования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Приложение N 1. Документация Организации при оказании логопедической помощи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Приложение N 2. Согласие родителя (законного представителя) обучающегося на проведение логопедической диагностики обучающегося (Примерный образец)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Приложение N 3. Заявление (Примерный образец)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Приложение N 4. Педагогическая характеристика на обучающегося (ФИО, дата рождения, группа/класс)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Приложение N 5. Рекомендации по оснащению помещений для логопедических занятий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Отмечено, что типичные запросы на психологическую помощь в период пандемии от детей и подростков связаны в первую очередь с обострившимися внутрисемейными конфликтами, в т. ч. невозможностью уединения, отсутствием личного пространства, ссорами из-за режима дня, учебы, времени нахождения за компьютером, желанием детей ходить на прогулки.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Следует помогать детям планировать распорядок дня, организовывать различные виды деятельности, развивать психологическое просвещение родителей, уделять особое внимание сопровождению наиболее уязвимых групп детей, проводить профилактику рискованного поведения в Интернете. В связи с тем, что по оценке целого ряда отечественных и зарубежных специалистов среди населения в период выхода из самоизоляции и после него возможен рост </a:t>
            </a:r>
            <a:r>
              <a:rPr lang="ru-RU" sz="1200" dirty="0" err="1" smtClean="0">
                <a:effectLst/>
                <a:latin typeface="+mn-lt"/>
                <a:ea typeface="Calibri"/>
                <a:cs typeface="Times New Roman"/>
              </a:rPr>
              <a:t>аутоагрессии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, суицидов, особое внимание следует уделить сопровождению наиболее уязвимых групп детей, снижению уровня тревожно-депрессивных настроений, привитию навыков </a:t>
            </a:r>
            <a:r>
              <a:rPr lang="ru-RU" sz="1200" dirty="0" err="1" smtClean="0">
                <a:effectLst/>
                <a:latin typeface="+mn-lt"/>
                <a:ea typeface="Calibri"/>
                <a:cs typeface="Times New Roman"/>
              </a:rPr>
              <a:t>саморегуляции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эмоционального состояния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77DD6-F4B0-4E1A-9DC0-EA0C2624BD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2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https://psy.viro.edu.ru/index.php/98-rabotnikam/noo/112-noo#collapseTwo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начальная школа в ВМК</a:t>
            </a:r>
          </a:p>
          <a:p>
            <a:r>
              <a:rPr lang="en-US" dirty="0" smtClean="0"/>
              <a:t>https://psy.viro.edu.ru/index.php/99-rabotnikam/ooo/113-ooo#collapseTwo</a:t>
            </a:r>
            <a:r>
              <a:rPr lang="ru-RU" smtClean="0"/>
              <a:t>   ООО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77DD6-F4B0-4E1A-9DC0-EA0C2624BD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0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https://ikp-rao.ru/frc-ovz/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просвещения РФ направило в регионы рекомендации по разработке программ основного общего образования для учеников с ограниченными возможностями здоровья (ОВЗ), которые переходят на вторую ступень общего образования в новом учебном году.</a:t>
            </a:r>
          </a:p>
          <a:p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сентября школьники, отучившиеся по первым вариантам адаптированных образовательных программ, разработанных в соответствии с ФГОС начального общего образования обучающихся с ОВЗ, продолжат учебу по программам основного общего образования.</a:t>
            </a:r>
          </a:p>
          <a:p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"Кроме того, школам рекомендуется перевести учащихся на индивидуальный учебный план, включающий возможность изменения сроков изучения некоторых предметов, обязательные специальные учебные дисциплины, а также внеурочные коррекционно-развивающие курсы. Он также должен содержать обязательные образовательные области и учебные дисциплины, отражённые во ФГОС основного общего образования", – сообщили в пресс-службе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Минпросвещения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России.</a:t>
            </a:r>
          </a:p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]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77DD6-F4B0-4E1A-9DC0-EA0C2624BD3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6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9170CB-68BB-4CBA-97C4-F5AF02B65EBE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3F96B9C-9C98-4743-A04A-1472F09CC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2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D9F1C2-5F2C-4C27-989B-EA0D4F58C39A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A39DCF0-75F5-46C6-AF93-654E3F44B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8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F26C367-81CA-4B7E-A9FF-4401676D394A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CF94E83-4F98-463D-A1D2-C27C9553E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CFDADFF-B2FE-4E01-9441-6B8C53B75E95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C05B6A1-0F9E-49AC-90FD-64989FE40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6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28FDFA2-76DC-4904-9CEF-BF2A98C0F86F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6CE85BB-A1B7-453D-8044-353EAD54F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0FD7B8-5370-492B-BD9E-411DDD97899A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3DAE9BB-41B6-4871-B2DE-F0C03D23C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1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D565A6F-FA05-463A-88DB-EFF70EAA7A7D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3F63493-2548-4541-8A85-E8C2E4F6E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7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C48FC6-363C-4553-877B-E4FEDF57995A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EDD6C41-BABB-4255-B9F6-111CDA3AB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7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E3142B3-8EF8-477A-B2AD-401022BFAAEB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AC1ECEA-DE54-47E5-8129-938CFC3DC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3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6740EE0-2E0E-4ABD-9569-11532DB865E0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6198391-52E2-4C65-9A32-D92C08E38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3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4A92329-F935-4455-A0FE-6EFD1FEAD361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2E20A80-4927-452F-8D5D-CE6F63C0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4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7634E44-F4E5-47FE-B262-D761F640993C}" type="datetimeFigureOut">
              <a:rPr lang="ru-RU"/>
              <a:pPr>
                <a:defRPr/>
              </a:pPr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124882F-ECA5-4B0C-9211-CA92A5B7F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sy.viro.edu.ru/attachments/article/82/1759.pdf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kp-rao.ru/frc-ov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ro-profportal.edu.ru/index.php/component/comprofiler/login" TargetMode="External"/><Relationship Id="rId2" Type="http://schemas.openxmlformats.org/officeDocument/2006/relationships/hyperlink" Target="https://viro.edu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distant.uchi.ru/online-august/?utm_source=ug-ru&amp;utm_medium=partner&amp;utm_campaign=online-august-referral-20_partner_ug-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.psihologsh.ru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ospsy.ru/KP20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sy.viro.edu.ru/attachments/article/114/1715%20).pdf&#1085;&#1082;&#107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" y="2357438"/>
            <a:ext cx="9001125" cy="2500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  <a:t>Психолого-педагогическое</a:t>
            </a:r>
            <a:b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сопровождение организации</a:t>
            </a:r>
            <a: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cap="all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образовательной деятельности </a:t>
            </a:r>
            <a: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  <a:t>в условиях</a:t>
            </a:r>
            <a:b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  <a:t>обеспечения требований СП</a:t>
            </a:r>
            <a:b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  <a:t>3.1/2.4.3598-20</a:t>
            </a:r>
            <a:br>
              <a:rPr lang="ru-RU" sz="2400" b="1" cap="all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cap="al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941888"/>
            <a:ext cx="6913563" cy="1382712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Вологда, 25.08.20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85728"/>
            <a:ext cx="679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образования Вологодской области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АОУ ВО ДПО «Вологодский институт развития образования»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9"/>
          <a:stretch>
            <a:fillRect/>
          </a:stretch>
        </p:blipFill>
        <p:spPr bwMode="auto">
          <a:xfrm>
            <a:off x="214282" y="214290"/>
            <a:ext cx="1304906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даптация детей в СОП</a:t>
            </a:r>
            <a:endParaRPr lang="ru-RU" sz="32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02493" y="1124744"/>
            <a:ext cx="5891781" cy="2548880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педагогического коллектива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при выявлении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несовершеннолетнего, находящегося в социально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опасном положении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(Информационное письмо Департамента образования Вологодской области от 11.06.2020 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ИХ.20-5000/20)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spcBef>
                <a:spcPts val="0"/>
              </a:spcBef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.depositphotos.com/1775533/1288/i/950/depositphotos_12884700-stock-photo-algorit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8" y="1124744"/>
            <a:ext cx="215953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1800" y="4221088"/>
            <a:ext cx="3820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положение о психолого-педагогическом консилиуме образовательной организации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9 сентября 2019 г. N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Р-93)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75942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форм взаимодействия руководящих и педагогических работников организации, осуществляющей образовательную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создания оптимальных условий обучения, развития, социализации и адаптации обучающихся посредством психолого-педагогического сопровождения.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14541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02994" y="3117059"/>
            <a:ext cx="2316939" cy="306237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b="1" i="0" u="none" strike="noStrike" cap="all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Интерактивный журнал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место для неформального, живого общения подростков, который поможет расширить их социальный опыт 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a629.phobos.apple.com/us/r30/Purple6/v4/13/42/d0/1342d0b3-e63a-748e-d72c-3763cbf56969/mzl.sfgtpnj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82" y="3645024"/>
            <a:ext cx="1430383" cy="143038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899" y="714345"/>
            <a:ext cx="81932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формирования жизненных навыков</a:t>
            </a:r>
            <a:endParaRPr lang="ru-RU" sz="20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3214" y="1232077"/>
            <a:ext cx="4219728" cy="748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</a:t>
            </a:r>
            <a:endParaRPr lang="ru-RU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9836" y="2095809"/>
            <a:ext cx="1728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5936" y="2095809"/>
            <a:ext cx="237831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73" y="2095809"/>
            <a:ext cx="3528392" cy="369331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понимании особенностей взаимодействия в новой ситуации</a:t>
            </a:r>
          </a:p>
          <a:p>
            <a:pPr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умений и навыков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конфликтных и просто напряженных ситуаций в социальном взаимодействии;                - навыков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- техник самопомощи для ситуаций, когда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тсутствует возможность уединения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0626" y="1232077"/>
            <a:ext cx="3528392" cy="863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Акценты </a:t>
            </a:r>
          </a:p>
          <a:p>
            <a:pPr algn="ctr"/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</a:t>
            </a:r>
            <a:endParaRPr lang="ru-RU" sz="2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0626" y="5795847"/>
            <a:ext cx="5089486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следует уделить профилактике рискованного поведения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1693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697744"/>
            <a:ext cx="5904656" cy="1905075"/>
          </a:xfrm>
          <a:ln>
            <a:solidFill>
              <a:srgbClr val="C0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внеурочной деятельности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«Учись учиться» по теме: «Путешествие в страну хорошего настроения» 4 класс, </a:t>
            </a:r>
            <a:r>
              <a:rPr lang="ru-RU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Теребова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Владимировна,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Литомина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Александровна, </a:t>
            </a:r>
            <a:r>
              <a:rPr lang="ru-RU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БОУ 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Нюксенская</a:t>
            </a:r>
            <a:r>
              <a:rPr lang="ru-RU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2659570"/>
              </p:ext>
            </p:extLst>
          </p:nvPr>
        </p:nvGraphicFramePr>
        <p:xfrm>
          <a:off x="132184" y="2290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328339"/>
            <a:ext cx="2520280" cy="34163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по теме: «Проверяемые и непроверяемые орфограммы» 2 класс,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Никандровна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Ворошилова Екатерина Николаевна,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БОУ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Нюксенская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eb2printexperts.com/wp-content/uploads/2010/11/Integratio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3" t="6754" r="3371" b="11134"/>
          <a:stretch/>
        </p:blipFill>
        <p:spPr bwMode="auto">
          <a:xfrm>
            <a:off x="4788024" y="476671"/>
            <a:ext cx="1214210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28184" y="4293096"/>
            <a:ext cx="2861474" cy="24929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обучающихся с ограниченными возможностями здоровья, детей-инвалидов в общеобразовательных организациях: учебно-методическое пособие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Вологодской области, Вологодский институт развития образования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:[под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 Афанасьевой Н.В.]. – Вологда: ВИРО, 2020. – 112 с.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psy.viro.edu.ru/attachments/article/82/1759.pdf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ООО для учеников с ОВЗ</a:t>
            </a:r>
            <a:endParaRPr lang="ru-RU" sz="28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89640" cy="5112568"/>
          </a:xfrm>
        </p:spPr>
        <p:txBody>
          <a:bodyPr>
            <a:noAutofit/>
          </a:bodyPr>
          <a:lstStyle/>
          <a:p>
            <a:pPr marL="3543300" lvl="8" indent="450000" algn="just">
              <a:spcBef>
                <a:spcPts val="0"/>
              </a:spcBef>
            </a:pP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20840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смогут разработать основные общеобразовательные программы для обучения детей с ОВЗ в пятом классе с учётом примерных адаптированных "рабочих" программ первого года обучения в основной школе, подготовленных Институтом коррекционной педагогики Российской академии образования. Они размещены на сайте Федерального ресурсного центра по сопровождению детей с ОВЗ.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https://ikp-rao.ru/frc-ovz/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412776"/>
            <a:ext cx="466935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888432" cy="389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диагностической </a:t>
            </a:r>
            <a:b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b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Диагностическая </a:t>
            </a:r>
            <a:r>
              <a:rPr lang="ru-RU" sz="18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работа в 1 полугодии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стартовой диагностики 1-классников (готовности, предпосылок УУД)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адаптации в 5-ых, 10 классах (программа-минимум)</a:t>
            </a:r>
          </a:p>
          <a:p>
            <a:pPr algn="just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 10 классы – оценка УУД в рамках предметной диагностики, реализуют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педагоги-предметники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деятельности специалистов сопровождения в рамках работы школьного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консилиума (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(СПТ)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210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24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тестирование_2020</a:t>
            </a:r>
            <a:endParaRPr lang="ru-RU" sz="24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15718"/>
              </p:ext>
            </p:extLst>
          </p:nvPr>
        </p:nvGraphicFramePr>
        <p:xfrm>
          <a:off x="251520" y="1628800"/>
          <a:ext cx="8496944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4968552">
                <a:tc>
                  <a:txBody>
                    <a:bodyPr/>
                    <a:lstStyle/>
                    <a:p>
                      <a:pPr algn="just"/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письмо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от 05.08.20 №ДГ-1233/07</a:t>
                      </a:r>
                      <a:endParaRPr lang="ru-RU" sz="1800" b="1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b="0" i="0" u="none" strike="noStrike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по вопросам организации и проведения социально-психологического тестирования обучающихся, направленного на раннее выявление незаконного потребления наркотических средств и психотропных веществ в 2020/21 учебном году.</a:t>
                      </a:r>
                    </a:p>
                    <a:p>
                      <a:pPr algn="just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Рекомендовано:</a:t>
                      </a:r>
                    </a:p>
                    <a:p>
                      <a:r>
                        <a:rPr lang="ru-RU" sz="1800" b="0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в период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 1 сентября по 1 октября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проведение информационно-разъяснительной кампании с родителями или иными законными представителями обучающихся и мотивационной работы с обучающимися в образовательных организациях, расположенных на территории субъекта Российской Федерации, для повышения активности участия и снижения количества отказов от СПТ и профилактических медицинских осмотров обучающихся; </a:t>
                      </a:r>
                    </a:p>
                    <a:p>
                      <a:r>
                        <a:rPr lang="ru-RU" sz="1800" b="0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в период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latin typeface="Times New Roman"/>
                        </a:rPr>
                        <a:t>с 15 сентября по 1 ноября 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 проведение СПТ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материалы СПТ_20 на сайте АОУ ВО ДПО «ВИРО»,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доступа: </a:t>
                      </a:r>
                      <a:r>
                        <a:rPr lang="en-US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psy.viro.edu.ru</a:t>
                      </a:r>
                      <a:endParaRPr lang="ru-RU" sz="1800" b="1" i="0" u="none" strike="noStrike" baseline="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2592288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4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r"/>
            <a:r>
              <a:rPr lang="ru-RU" sz="3200" b="1" cap="all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al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Тестирование_6 </a:t>
            </a:r>
            <a:r>
              <a:rPr lang="ru-RU" sz="32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lang="ru-RU" sz="32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496944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обучающихся 6-х классов общеобразовательных организаций Вологодской области по методике «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Профнавигатор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запланировано на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октября – начало ноября 2020 года.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Тестирование будет проходить по приказу ДО.</a:t>
            </a:r>
          </a:p>
          <a:p>
            <a:pPr algn="just">
              <a:spcAft>
                <a:spcPts val="10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начале, графике проведения будет размещена на официальном сайте «ВИРО» 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viro.edu.ru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Компас ПРО  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viro-profportal.edu.ru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7363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5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2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170" y="1001718"/>
            <a:ext cx="8280920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 психолого-педагогической службы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1700808"/>
            <a:ext cx="8280921" cy="480131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/>
              <a:t>	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корректировку планов работы на 1 полугодие 2020-2021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Диагностическую работу в 1 полугодии ограничить проведением стартовой диагностики 1-классников, адаптации в 5-ых, 10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Планы сопровождающей деятельности реализовывать в различных форматах (очном и дистанционном) в зависимости от целей мероприятий, категорий участников, масштаба проведения.</a:t>
            </a:r>
          </a:p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Спланировать адаптационные мероприятия для всех участников образовательных отношений. </a:t>
            </a:r>
          </a:p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Коррекционно-развивающие занятия с детьми с ОВЗ проводить только в очном формате. Принять участие в разработке и проведении интегрированных коррекционных занятий с учебными предметами. Продолжить практику дистанционного консультирования родителей детей с ОВЗ.</a:t>
            </a:r>
          </a:p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Спланировать работу в рамках организации и проведения СПТ (сентябрь-октябрь – тестирование, октябрь, ноябрь-консультирование по запросу в дистанционном формате),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профконсультирования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(конец октября-ноябрь-тестирование, ноябрь, декабрь – консультирование в дистанционном формате по запросу). </a:t>
            </a:r>
          </a:p>
        </p:txBody>
      </p:sp>
    </p:spTree>
    <p:extLst>
      <p:ext uri="{BB962C8B-B14F-4D97-AF65-F5344CB8AC3E}">
        <p14:creationId xmlns:p14="http://schemas.microsoft.com/office/powerpoint/2010/main" val="4025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2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217" y="620688"/>
            <a:ext cx="8280920" cy="369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образовательных организаций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1021516"/>
            <a:ext cx="8280921" cy="529375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600" dirty="0">
                <a:solidFill>
                  <a:prstClr val="black"/>
                </a:solidFill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Откорректировать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сопровождение с учетом новой образовательной ситуации. Конкретизировать приоритетные задачи сопровождения на 1 полугодие 2019-2020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планировании работы учесть рекомендации «Об организации и планировании деятельности педагога-психолога в условиях реализации образовательных и профессиональных стандартов. Методические рекомендации для руководителей образовательных организаций» (ИП ДО от 06.08.2020 №ИХ20-6762/20). Оптимизировать режим деятельности специалистов сопровождения.</a:t>
            </a:r>
          </a:p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Обеспечить первоочередное решение задач сопровождения: адаптационных периодов 1, 5, 10 классов.</a:t>
            </a:r>
          </a:p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Обеспечить адаптационные мероприятия для всех участников образовательных отношений при переходе с дистанционного формата обучения.</a:t>
            </a:r>
          </a:p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Обеспечить организацию коррекционно-развивающей деятельности в очном формате. Предусмотреть возможность интеграции коррекционно-развивающих занятий с учебной и воспитательной деятельностью.  Реализовать дистанционные технологии для сопровождения задач коррекционной программы во взаимодействии с родителями </a:t>
            </a:r>
          </a:p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Обеспечить проведение СПТ в очном формате, консультирование по результатам СПТ по запросу в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on-line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формате (см. план-график СПТ на 2020-2021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г.).</a:t>
            </a:r>
          </a:p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Организовать проведение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профтестирования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распечатку результатов. Организовать проведение консультирования по результатам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по запросу в дистанционном формате (согласно плану-графику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тестирования).</a:t>
            </a:r>
          </a:p>
        </p:txBody>
      </p:sp>
    </p:spTree>
    <p:extLst>
      <p:ext uri="{BB962C8B-B14F-4D97-AF65-F5344CB8AC3E}">
        <p14:creationId xmlns:p14="http://schemas.microsoft.com/office/powerpoint/2010/main" val="39653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533"/>
            <a:ext cx="8784975" cy="68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Ведущие вебинара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976664"/>
          </a:xfrm>
        </p:spPr>
        <p:txBody>
          <a:bodyPr/>
          <a:lstStyle/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организации образовательной деятельности в условиях обеспечения требований СП 3.1/2.4.3598-20Афанасьева Наталья Владимировна,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региональной психолого-педагогической службы АОУ ВО ДПО «ВИРО», главный внештатный педагог-психолог Вологодской области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педагогов – ответ на адаптационный вызов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Малухина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Нина Владимировна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кафедры психологии и коррекционной педагогики АОУ ВО ДПО «ВИРО»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технологий в работе специалистов психолого-педагогического сопровождения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Соболева Мария Евгеньевна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директора по реабилитационно-коррекционной работе БУ ВО «Областной центр психолого-педагогической, медицинской и социальной помощи»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введения норм межличностного общения в новой образовательной ситуации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Секретарева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Валентиновна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 БУ ВО «Череповецкий центр психолого-педагогической, медицинской и социальной помощи», победитель регионального этапа Всероссийского конкурса профессионального мастерства «Педагог-психолог России - 2020»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образовательных дефицитов: задачи психолого-педагогической поддержки обучающихся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Юрьевна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методист МБОУ ДО «Центр детского творчества и методического обеспечения», учитель психологии МАОУ «СОШ     № 25» г.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Череповца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763739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</a:t>
            </a:r>
            <a:b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организации</a:t>
            </a:r>
            <a:b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в условиях</a:t>
            </a:r>
            <a:b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требований СП</a:t>
            </a:r>
            <a:b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3.1/2.4.3598-20</a:t>
            </a:r>
            <a:br>
              <a:rPr lang="ru-RU" sz="2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актуальные </a:t>
            </a:r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 и новые возможности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13176"/>
            <a:ext cx="6400800" cy="481608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Владимировна Афанасьева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директор региональной психолого-педагогической службы АОУ ВО ДПО «Вологодский институт развития образования,                                                                        главный внештатный педагог-психолог Вологодской области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9"/>
          <a:stretch>
            <a:fillRect/>
          </a:stretch>
        </p:blipFill>
        <p:spPr bwMode="auto">
          <a:xfrm>
            <a:off x="63795" y="116632"/>
            <a:ext cx="1304906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6684"/>
            <a:ext cx="8568953" cy="5081316"/>
          </a:xfrm>
        </p:spPr>
        <p:txBody>
          <a:bodyPr>
            <a:normAutofit fontScale="55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05.06.2020 ДГ-623/07 «О принятии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30.06.2020  №6 «Об утверждении санитарно-эпидемиологических правил СП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COVID-19)»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02/16587-2020-24,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N ГД-1192/03 от 12.08.2020 "Об организации работы общеобразовательных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организаций»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Департамента образования Вологодской области от 10.08.2020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ИХ.20-6815/20 «Методические рекомендации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образовательного процесса в условиях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требований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санитарно-эпидемиологических правил СП 3.1./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2.4.33598-20» 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06.08.2020 № Р-75 «Об утверждении примерного Положения об оказании логопедической помощи в организациях, осуществляющих образовательную деятельность»</a:t>
            </a:r>
          </a:p>
          <a:p>
            <a:pPr marL="0" indent="450000" algn="just">
              <a:lnSpc>
                <a:spcPct val="120000"/>
              </a:lnSpc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edu.mari.ru/prof/agrost/DocLib3/%D0%BD%D0%BE%D1%80%D0%BC%D0%B0%D1%82%D0%B8%D0%B2%D0%BD%D1%8B%D0%B5_%D0%B4%D0%BE%D0%BA%D1%83%D0%BC%D0%B5%D0%BD%D1%82%D1%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692"/>
            <a:ext cx="8568951" cy="17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8681"/>
            <a:ext cx="4249083" cy="615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534178"/>
            <a:ext cx="4032449" cy="588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5" y="908720"/>
            <a:ext cx="4644757" cy="32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Z:\ППМС-сопровождение_модели_документы\Обучение_СанПин_2020-2021\Вебинар_26.08.2020\Памятки\Как поготовиться к переходу в новую школу\Как подготовиться к переходу в новую школу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81" y="518195"/>
            <a:ext cx="1389367" cy="203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30" y="1816970"/>
            <a:ext cx="1356866" cy="19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90957"/>
            <a:ext cx="2736304" cy="34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5529" y="6237312"/>
            <a:ext cx="424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детей, подростков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63408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</a:t>
            </a:r>
            <a:endParaRPr lang="ru-RU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190951"/>
            <a:ext cx="2631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sz="2000" b="1" cap="all" dirty="0" smtClean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b="1" cap="all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806901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усиление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детских телефонов доверия и линий психологической помощи онлайн, широкая информационная поддержка их деятельности и информирование целевой аудитории о помощи, которую можно получить.</a:t>
            </a:r>
          </a:p>
        </p:txBody>
      </p:sp>
    </p:spTree>
    <p:extLst>
      <p:ext uri="{BB962C8B-B14F-4D97-AF65-F5344CB8AC3E}">
        <p14:creationId xmlns:p14="http://schemas.microsoft.com/office/powerpoint/2010/main" val="5736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endParaRPr lang="ru-RU" sz="32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6" y="631972"/>
            <a:ext cx="5345047" cy="2691806"/>
          </a:xfrm>
          <a:noFill/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342900"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«Создаем </a:t>
            </a: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 психологический настрой</a:t>
            </a:r>
            <a:r>
              <a:rPr lang="ru-RU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новый учебный год» Д.А. Матасова, педагог-психолог МОУ «СОШ № 7», г.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Л.А.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 МОУ  «СОШ № 1», г.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r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практикума для педагогов «</a:t>
            </a:r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настроиться на учебный год после самоизоляции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Александра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Фокина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40" y="657855"/>
            <a:ext cx="526508" cy="3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https://mukachevo-rada.gov.ua/media/k2/items/cache/af03392b945eedca51afada72c3bc9c4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87" y="3546556"/>
            <a:ext cx="552280" cy="4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2739" y="3546556"/>
            <a:ext cx="532859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 indent="342900" algn="r">
              <a:buFont typeface="Arial" pitchFamily="34" charset="0"/>
              <a:buChar char="•"/>
            </a:pP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</a:t>
            </a:r>
            <a:r>
              <a:rPr lang="ru-RU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педагога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Бабаянц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99», г. Воронеж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260" y="4941168"/>
            <a:ext cx="5321697" cy="17253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 indent="342900" algn="r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«</a:t>
            </a: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здоровья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Е.С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Быкова, методист МБОУ ДОД – дом детского творчества «Мастер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Новосибирская обл.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17516" r="17384" b="7558"/>
          <a:stretch/>
        </p:blipFill>
        <p:spPr bwMode="auto">
          <a:xfrm>
            <a:off x="3637487" y="5010704"/>
            <a:ext cx="647047" cy="5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2" y="657855"/>
            <a:ext cx="3255963" cy="49323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130" y="5969870"/>
            <a:ext cx="3747497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https://e.psihologsh.ru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"</a:t>
            </a:r>
            <a:r>
              <a:rPr lang="ru-RU" sz="1600" u="sng" dirty="0">
                <a:solidFill>
                  <a:srgbClr val="975AA7"/>
                </a:solidFill>
                <a:latin typeface="Georgia"/>
                <a:ea typeface="Calibri"/>
                <a:cs typeface="Times New Roman"/>
                <a:hlinkClick r:id="rId7"/>
              </a:rPr>
              <a:t>Августовка </a:t>
            </a:r>
            <a:r>
              <a:rPr lang="ru-RU" sz="1600" u="sng" dirty="0" err="1">
                <a:solidFill>
                  <a:srgbClr val="975AA7"/>
                </a:solidFill>
                <a:latin typeface="Georgia"/>
                <a:ea typeface="Calibri"/>
                <a:cs typeface="Times New Roman"/>
                <a:hlinkClick r:id="rId7"/>
              </a:rPr>
              <a:t>Учи.ру</a:t>
            </a:r>
            <a:r>
              <a:rPr lang="ru-RU" sz="1600" u="sng" dirty="0">
                <a:solidFill>
                  <a:srgbClr val="975AA7"/>
                </a:solidFill>
                <a:latin typeface="Georgia"/>
                <a:ea typeface="Calibri"/>
                <a:cs typeface="Times New Roman"/>
                <a:hlinkClick r:id="rId7"/>
              </a:rPr>
              <a:t>. Главное событие перед стартом нового учебного года</a:t>
            </a:r>
            <a:r>
              <a:rPr lang="ru-RU" sz="1600" dirty="0">
                <a:solidFill>
                  <a:srgbClr val="000000"/>
                </a:solidFill>
                <a:latin typeface="Georgia"/>
                <a:ea typeface="Calibri"/>
                <a:cs typeface="Times New Roman"/>
              </a:rPr>
              <a:t>".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26824383"/>
              </p:ext>
            </p:extLst>
          </p:nvPr>
        </p:nvGraphicFramePr>
        <p:xfrm>
          <a:off x="1655676" y="553702"/>
          <a:ext cx="73808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1996" y="151842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6567" y="30880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58112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620688"/>
            <a:ext cx="2952328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пропедевтического этапа подготовки к новому уровню образования</a:t>
            </a:r>
            <a:endParaRPr lang="ru-RU" sz="16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2693850"/>
            <a:ext cx="2376264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дефициты</a:t>
            </a:r>
            <a:endParaRPr lang="ru-RU" sz="14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5085184"/>
            <a:ext cx="2808312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</a:t>
            </a:r>
            <a:endParaRPr lang="ru-RU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адаптационных курсов</a:t>
            </a:r>
            <a:endParaRPr lang="ru-RU" sz="18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7858" y="4167348"/>
            <a:ext cx="245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rospsy.ru/KP2019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79" y="692697"/>
            <a:ext cx="74523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«Развивающая психолого-педагогическая программа "психологическая подготовка детей 6-7 лет к школьному обучению "Хочу всё знать"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М.Ю.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Дворникова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(лауреат Всероссийского конкурса лучших психолого-педагогических программ)</a:t>
            </a:r>
          </a:p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положительной мотивации к обучению у старших дошкольников и первоклассников.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Игротренинг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Школяндию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Л.И.Евстафьева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Л.В. Зернова (папка материалов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79" y="2901791"/>
            <a:ext cx="73448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программа психолого-педагогического сопровождения учащихся на этапе перехода в среднее звено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перемена» О.Ю.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(лауреат Всероссийского конкурса лучших психолого-педагогических программ)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79" y="4536680"/>
            <a:ext cx="7200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профильного обучения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ФГОС: материалы из опыта работы /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обл.,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ин-т развития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[науч. ред.: Афанасьева Н.В., сост.: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Пашнина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М.Г.]. – Вологда: ВИРО, 2018. – 112 с.: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https://psy.viro.edu.ru/attachments/article/114/1715%20).pdf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нка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996952"/>
            <a:ext cx="118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733" y="483560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1628</Words>
  <Application>Microsoft Office PowerPoint</Application>
  <PresentationFormat>Экран (4:3)</PresentationFormat>
  <Paragraphs>172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SimSun</vt:lpstr>
      <vt:lpstr>Arial</vt:lpstr>
      <vt:lpstr>Calibri</vt:lpstr>
      <vt:lpstr>Georgia</vt:lpstr>
      <vt:lpstr>Times New Roman</vt:lpstr>
      <vt:lpstr>Wingdings</vt:lpstr>
      <vt:lpstr>2_Тема Office</vt:lpstr>
      <vt:lpstr>  Психолого-педагогическое сопровождение организации образовательной деятельности в условиях обеспечения требований СП 3.1/2.4.3598-20  </vt:lpstr>
      <vt:lpstr>Ведущие вебинара</vt:lpstr>
      <vt:lpstr> Психолого-педагогическое сопровождение организации образовательной деятельности в условиях обеспечения требований СП 3.1/2.4.3598-20  актуальные задачи и новые возможности</vt:lpstr>
      <vt:lpstr>Презентация PowerPoint</vt:lpstr>
      <vt:lpstr>Презентация PowerPoint</vt:lpstr>
      <vt:lpstr>памятки</vt:lpstr>
      <vt:lpstr>Для педагогов</vt:lpstr>
      <vt:lpstr>Презентация PowerPoint</vt:lpstr>
      <vt:lpstr>Программы адаптационных курсов</vt:lpstr>
      <vt:lpstr>адаптация детей в СОП</vt:lpstr>
      <vt:lpstr>профилактика</vt:lpstr>
      <vt:lpstr>Презентация PowerPoint</vt:lpstr>
      <vt:lpstr>Программы ООО для учеников с ОВЗ</vt:lpstr>
      <vt:lpstr>Корректировка диагностической  деятельности  Диагностическая работа в 1 полугодии </vt:lpstr>
      <vt:lpstr>Социально-психологическое тестирование_2020</vt:lpstr>
      <vt:lpstr>Профориентационное Тестирование_6 класс</vt:lpstr>
      <vt:lpstr>Рекомендации</vt:lpstr>
      <vt:lpstr>Рекомендации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системы профилактики в профессиональных образовательных организациях спо   семинар-практикум</dc:title>
  <dc:creator>User</dc:creator>
  <cp:lastModifiedBy>user</cp:lastModifiedBy>
  <cp:revision>41</cp:revision>
  <cp:lastPrinted>2020-08-24T13:07:20Z</cp:lastPrinted>
  <dcterms:created xsi:type="dcterms:W3CDTF">2019-03-18T07:18:08Z</dcterms:created>
  <dcterms:modified xsi:type="dcterms:W3CDTF">2020-08-24T19:29:11Z</dcterms:modified>
</cp:coreProperties>
</file>